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4"/>
    <p:sldMasterId id="2147483686" r:id="rId5"/>
  </p:sldMasterIdLst>
  <p:notesMasterIdLst>
    <p:notesMasterId r:id="rId13"/>
  </p:notesMasterIdLst>
  <p:sldIdLst>
    <p:sldId id="260" r:id="rId6"/>
    <p:sldId id="310" r:id="rId7"/>
    <p:sldId id="303" r:id="rId8"/>
    <p:sldId id="304" r:id="rId9"/>
    <p:sldId id="306" r:id="rId10"/>
    <p:sldId id="308" r:id="rId11"/>
    <p:sldId id="309" r:id="rId12"/>
  </p:sldIdLst>
  <p:sldSz cx="12192000" cy="86185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000"/>
    <a:srgbClr val="C00000"/>
    <a:srgbClr val="E20000"/>
    <a:srgbClr val="EA0000"/>
    <a:srgbClr val="F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556" autoAdjust="0"/>
  </p:normalViewPr>
  <p:slideViewPr>
    <p:cSldViewPr snapToGrid="0" snapToObjects="1">
      <p:cViewPr>
        <p:scale>
          <a:sx n="87" d="100"/>
          <a:sy n="87" d="100"/>
        </p:scale>
        <p:origin x="-744" y="-72"/>
      </p:cViewPr>
      <p:guideLst>
        <p:guide orient="horz" pos="2714"/>
        <p:guide pos="384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97017-FA6A-4C20-AF0D-0205BE99BB02}" type="datetimeFigureOut">
              <a:rPr lang="cs-CZ" smtClean="0"/>
              <a:t>3.4.2018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8C236-5132-404F-8756-42E126F72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636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677333"/>
            <a:ext cx="10363200" cy="1847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4883838"/>
            <a:ext cx="8534400" cy="22025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94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83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77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72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66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61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55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A09F-A583-4C0E-8DD5-1BF939047A55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5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4102-5AA7-4A78-B1C4-BFBD8E76285E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4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5600" y="432923"/>
            <a:ext cx="3657600" cy="924298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800" y="432923"/>
            <a:ext cx="10769600" cy="924298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2E39-FED1-47BE-AC0D-D4AE05EBBE09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89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182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10488"/>
            <a:ext cx="10363200" cy="3000528"/>
          </a:xfrm>
        </p:spPr>
        <p:txBody>
          <a:bodyPr anchor="b">
            <a:normAutofit/>
          </a:bodyPr>
          <a:lstStyle>
            <a:lvl1pPr algn="l">
              <a:defRPr sz="3200" b="1" cap="all" baseline="0">
                <a:solidFill>
                  <a:schemeClr val="bg1"/>
                </a:solidFill>
              </a:defRPr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2711-F5CF-4F4F-B825-F9EC28AFBD52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14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182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25599"/>
            <a:ext cx="10515600" cy="1117601"/>
          </a:xfrm>
        </p:spPr>
        <p:txBody>
          <a:bodyPr anchor="t">
            <a:normAutofit/>
          </a:bodyPr>
          <a:lstStyle>
            <a:lvl1pPr>
              <a:defRPr sz="2800" b="1" cap="all" baseline="0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3A4C-1749-4792-8DB7-2ABAEE67FBED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076575"/>
            <a:ext cx="10515600" cy="63908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 b="1">
                <a:solidFill>
                  <a:srgbClr val="FF0000"/>
                </a:solidFill>
              </a:defRPr>
            </a:lvl1pPr>
          </a:lstStyle>
          <a:p>
            <a:pPr lvl="0"/>
            <a:r>
              <a:rPr lang="cs-CZ" dirty="0" err="1" smtClean="0"/>
              <a:t>Equamet</a:t>
            </a:r>
            <a:r>
              <a:rPr lang="cs-CZ" dirty="0" smtClean="0"/>
              <a:t> </a:t>
            </a:r>
            <a:r>
              <a:rPr lang="cs-CZ" dirty="0" err="1" smtClean="0"/>
              <a:t>landam</a:t>
            </a:r>
            <a:r>
              <a:rPr lang="cs-CZ" dirty="0" smtClean="0"/>
              <a:t> </a:t>
            </a:r>
            <a:r>
              <a:rPr lang="cs-CZ" dirty="0" err="1" smtClean="0"/>
              <a:t>ellabo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To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diti</a:t>
            </a:r>
            <a:r>
              <a:rPr lang="cs-CZ" dirty="0" smtClean="0"/>
              <a:t> as </a:t>
            </a:r>
            <a:r>
              <a:rPr lang="cs-CZ" dirty="0" err="1" smtClean="0"/>
              <a:t>adit</a:t>
            </a:r>
            <a:r>
              <a:rPr lang="cs-CZ" dirty="0" smtClean="0"/>
              <a:t> </a:t>
            </a:r>
            <a:r>
              <a:rPr lang="cs-CZ" dirty="0" err="1" smtClean="0"/>
              <a:t>andam</a:t>
            </a:r>
            <a:r>
              <a:rPr lang="cs-CZ" dirty="0" smtClean="0"/>
              <a:t> </a:t>
            </a:r>
            <a:r>
              <a:rPr lang="cs-CZ" dirty="0" err="1" smtClean="0"/>
              <a:t>aditiori</a:t>
            </a:r>
            <a:r>
              <a:rPr lang="cs-CZ" dirty="0" smtClean="0"/>
              <a:t>.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049032"/>
            <a:ext cx="10515600" cy="3767825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en-US" dirty="0" smtClean="0"/>
              <a:t>Tur </a:t>
            </a:r>
            <a:r>
              <a:rPr lang="en-US" dirty="0" err="1" smtClean="0"/>
              <a:t>renda</a:t>
            </a:r>
            <a:r>
              <a:rPr lang="en-US" dirty="0" smtClean="0"/>
              <a:t> </a:t>
            </a:r>
            <a:r>
              <a:rPr lang="en-US" dirty="0" err="1" smtClean="0"/>
              <a:t>doloriam</a:t>
            </a:r>
            <a:r>
              <a:rPr lang="en-US" dirty="0" smtClean="0"/>
              <a:t> </a:t>
            </a:r>
            <a:r>
              <a:rPr lang="en-US" dirty="0" err="1" smtClean="0"/>
              <a:t>volupta</a:t>
            </a:r>
            <a:r>
              <a:rPr lang="en-US" dirty="0" smtClean="0"/>
              <a:t> </a:t>
            </a:r>
            <a:r>
              <a:rPr lang="en-US" dirty="0" err="1" smtClean="0"/>
              <a:t>eperum</a:t>
            </a:r>
            <a:r>
              <a:rPr lang="en-US" dirty="0" smtClean="0"/>
              <a:t> </a:t>
            </a:r>
            <a:r>
              <a:rPr lang="en-US" dirty="0" err="1" smtClean="0"/>
              <a:t>natia</a:t>
            </a:r>
            <a:r>
              <a:rPr lang="en-US" dirty="0" smtClean="0"/>
              <a:t> </a:t>
            </a:r>
            <a:r>
              <a:rPr lang="en-US" dirty="0" err="1" smtClean="0"/>
              <a:t>initate</a:t>
            </a:r>
            <a:endParaRPr lang="en-US" dirty="0" smtClean="0"/>
          </a:p>
          <a:p>
            <a:pPr lvl="0"/>
            <a:r>
              <a:rPr lang="en-US" dirty="0" err="1" smtClean="0"/>
              <a:t>veliquidi</a:t>
            </a:r>
            <a:r>
              <a:rPr lang="en-US" dirty="0" smtClean="0"/>
              <a:t> </a:t>
            </a:r>
            <a:r>
              <a:rPr lang="en-US" dirty="0" err="1" smtClean="0"/>
              <a:t>doluptatur</a:t>
            </a:r>
            <a:r>
              <a:rPr lang="en-US" dirty="0" smtClean="0"/>
              <a:t> rem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nonseque</a:t>
            </a:r>
            <a:r>
              <a:rPr lang="en-US" dirty="0" smtClean="0"/>
              <a:t> </a:t>
            </a:r>
            <a:r>
              <a:rPr lang="en-US" dirty="0" err="1" smtClean="0"/>
              <a:t>optatempores</a:t>
            </a:r>
            <a:endParaRPr lang="en-US" dirty="0" smtClean="0"/>
          </a:p>
          <a:p>
            <a:pPr lvl="0"/>
            <a:r>
              <a:rPr lang="en-US" dirty="0" smtClean="0"/>
              <a:t>ab </a:t>
            </a:r>
            <a:r>
              <a:rPr lang="en-US" dirty="0" err="1" smtClean="0"/>
              <a:t>ipis</a:t>
            </a:r>
            <a:r>
              <a:rPr lang="en-US" dirty="0" smtClean="0"/>
              <a:t> </a:t>
            </a:r>
            <a:r>
              <a:rPr lang="en-US" dirty="0" err="1" smtClean="0"/>
              <a:t>dolupitasit</a:t>
            </a:r>
            <a:r>
              <a:rPr lang="en-US" dirty="0" smtClean="0"/>
              <a:t> </a:t>
            </a:r>
            <a:r>
              <a:rPr lang="en-US" dirty="0" err="1" smtClean="0"/>
              <a:t>harcipisti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volorrorpos</a:t>
            </a:r>
            <a:r>
              <a:rPr lang="en-US" dirty="0" smtClean="0"/>
              <a:t> </a:t>
            </a:r>
            <a:r>
              <a:rPr lang="en-US" dirty="0" err="1" smtClean="0"/>
              <a:t>maiosam</a:t>
            </a:r>
            <a:r>
              <a:rPr lang="en-US" dirty="0" smtClean="0"/>
              <a:t>,</a:t>
            </a:r>
          </a:p>
          <a:p>
            <a:pPr lvl="0"/>
            <a:r>
              <a:rPr lang="en-US" dirty="0" err="1" smtClean="0"/>
              <a:t>seque</a:t>
            </a:r>
            <a:r>
              <a:rPr lang="en-US" dirty="0" smtClean="0"/>
              <a:t> </a:t>
            </a:r>
            <a:r>
              <a:rPr lang="en-US" dirty="0" err="1" smtClean="0"/>
              <a:t>nobis</a:t>
            </a:r>
            <a:r>
              <a:rPr lang="en-US" dirty="0" smtClean="0"/>
              <a:t> </a:t>
            </a:r>
            <a:r>
              <a:rPr lang="en-US" dirty="0" err="1" smtClean="0"/>
              <a:t>erumquod</a:t>
            </a:r>
            <a:r>
              <a:rPr lang="en-US" dirty="0" smtClean="0"/>
              <a:t> quae </a:t>
            </a:r>
            <a:r>
              <a:rPr lang="en-US" dirty="0" err="1" smtClean="0"/>
              <a:t>etur</a:t>
            </a:r>
            <a:r>
              <a:rPr lang="en-US" dirty="0" smtClean="0"/>
              <a:t>? </a:t>
            </a:r>
            <a:r>
              <a:rPr lang="en-US" dirty="0" err="1" smtClean="0"/>
              <a:t>Quidellant</a:t>
            </a:r>
            <a:r>
              <a:rPr lang="en-US" dirty="0" smtClean="0"/>
              <a:t> </a:t>
            </a:r>
            <a:r>
              <a:rPr lang="en-US" dirty="0" err="1" smtClean="0"/>
              <a:t>quatur</a:t>
            </a:r>
            <a:endParaRPr lang="en-US" dirty="0" smtClean="0"/>
          </a:p>
          <a:p>
            <a:pPr lvl="0"/>
            <a:r>
              <a:rPr lang="en-US" dirty="0" err="1" smtClean="0"/>
              <a:t>sendus</a:t>
            </a:r>
            <a:r>
              <a:rPr lang="en-US" dirty="0" smtClean="0"/>
              <a:t>, </a:t>
            </a:r>
            <a:r>
              <a:rPr lang="en-US" dirty="0" err="1" smtClean="0"/>
              <a:t>sincill</a:t>
            </a:r>
            <a:r>
              <a:rPr lang="en-US" dirty="0" smtClean="0"/>
              <a:t> </a:t>
            </a:r>
            <a:r>
              <a:rPr lang="en-US" dirty="0" err="1" smtClean="0"/>
              <a:t>aceperibus</a:t>
            </a:r>
            <a:r>
              <a:rPr lang="en-US" dirty="0" smtClean="0"/>
              <a:t> </a:t>
            </a:r>
            <a:r>
              <a:rPr lang="en-US" dirty="0" err="1" smtClean="0"/>
              <a:t>andit</a:t>
            </a:r>
            <a:r>
              <a:rPr lang="en-US" dirty="0" smtClean="0"/>
              <a:t> </a:t>
            </a:r>
            <a:r>
              <a:rPr lang="en-US" dirty="0" err="1" smtClean="0"/>
              <a:t>volore</a:t>
            </a:r>
            <a:r>
              <a:rPr lang="en-US" dirty="0" smtClean="0"/>
              <a:t> </a:t>
            </a:r>
            <a:r>
              <a:rPr lang="en-US" dirty="0" err="1" smtClean="0"/>
              <a:t>volorion</a:t>
            </a:r>
            <a:r>
              <a:rPr lang="en-US" dirty="0" smtClean="0"/>
              <a:t> res et</a:t>
            </a:r>
          </a:p>
          <a:p>
            <a:pPr lvl="0"/>
            <a:r>
              <a:rPr lang="en-US" dirty="0" err="1" smtClean="0"/>
              <a:t>eos</a:t>
            </a:r>
            <a:r>
              <a:rPr lang="en-US" dirty="0" smtClean="0"/>
              <a:t> </a:t>
            </a:r>
            <a:r>
              <a:rPr lang="en-US" dirty="0" err="1" smtClean="0"/>
              <a:t>verum</a:t>
            </a:r>
            <a:r>
              <a:rPr lang="en-US" dirty="0" smtClean="0"/>
              <a:t> quo </a:t>
            </a:r>
            <a:r>
              <a:rPr lang="en-US" dirty="0" err="1" smtClean="0"/>
              <a:t>dolut</a:t>
            </a:r>
            <a:r>
              <a:rPr lang="en-US" dirty="0" smtClean="0"/>
              <a:t> </a:t>
            </a:r>
            <a:r>
              <a:rPr lang="en-US" dirty="0" err="1" smtClean="0"/>
              <a:t>inctoremque</a:t>
            </a:r>
            <a:r>
              <a:rPr lang="en-US" dirty="0" smtClean="0"/>
              <a:t> </a:t>
            </a:r>
            <a:r>
              <a:rPr lang="en-US" dirty="0" err="1" smtClean="0"/>
              <a:t>quamenem</a:t>
            </a:r>
            <a:r>
              <a:rPr lang="en-US" dirty="0" smtClean="0"/>
              <a:t> </a:t>
            </a:r>
            <a:r>
              <a:rPr lang="en-US" dirty="0" err="1" smtClean="0"/>
              <a:t>aliqui</a:t>
            </a:r>
            <a:endParaRPr lang="en-US" dirty="0" smtClean="0"/>
          </a:p>
          <a:p>
            <a:pPr lvl="0"/>
            <a:r>
              <a:rPr lang="en-US" dirty="0" err="1" smtClean="0"/>
              <a:t>ressequist</a:t>
            </a:r>
            <a:r>
              <a:rPr lang="en-US" dirty="0" smtClean="0"/>
              <a:t>, </a:t>
            </a:r>
            <a:r>
              <a:rPr lang="en-US" dirty="0" err="1" smtClean="0"/>
              <a:t>consequ</a:t>
            </a:r>
            <a:r>
              <a:rPr lang="en-US" dirty="0" smtClean="0"/>
              <a:t> </a:t>
            </a:r>
            <a:r>
              <a:rPr lang="en-US" dirty="0" err="1" smtClean="0"/>
              <a:t>odicienia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invent </a:t>
            </a:r>
            <a:r>
              <a:rPr lang="en-US" dirty="0" err="1" smtClean="0"/>
              <a:t>ut</a:t>
            </a:r>
            <a:r>
              <a:rPr lang="en-US" dirty="0" smtClean="0"/>
              <a:t> et </a:t>
            </a:r>
            <a:r>
              <a:rPr lang="en-US" dirty="0" err="1" smtClean="0"/>
              <a:t>aut</a:t>
            </a:r>
            <a:r>
              <a:rPr lang="en-US" dirty="0" smtClean="0"/>
              <a:t> re</a:t>
            </a:r>
          </a:p>
          <a:p>
            <a:pPr lvl="0"/>
            <a:r>
              <a:rPr lang="en-US" dirty="0" err="1" smtClean="0"/>
              <a:t>nonsera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voloria</a:t>
            </a:r>
            <a:r>
              <a:rPr lang="en-US" dirty="0" smtClean="0"/>
              <a:t> </a:t>
            </a:r>
            <a:r>
              <a:rPr lang="en-US" dirty="0" err="1" smtClean="0"/>
              <a:t>quassi</a:t>
            </a:r>
            <a:r>
              <a:rPr lang="en-US" dirty="0" smtClean="0"/>
              <a:t> </a:t>
            </a:r>
            <a:r>
              <a:rPr lang="en-US" dirty="0" err="1" smtClean="0"/>
              <a:t>invel</a:t>
            </a:r>
            <a:r>
              <a:rPr lang="en-US" dirty="0" smtClean="0"/>
              <a:t> ma </a:t>
            </a:r>
            <a:r>
              <a:rPr lang="en-US" dirty="0" err="1" smtClean="0"/>
              <a:t>voluptata</a:t>
            </a:r>
            <a:r>
              <a:rPr lang="en-US" dirty="0" smtClean="0"/>
              <a:t> </a:t>
            </a:r>
            <a:r>
              <a:rPr lang="en-US" dirty="0" err="1" smtClean="0"/>
              <a:t>exceped</a:t>
            </a:r>
            <a:endParaRPr lang="en-US" dirty="0" smtClean="0"/>
          </a:p>
          <a:p>
            <a:pPr lvl="0"/>
            <a:r>
              <a:rPr lang="en-US" dirty="0" err="1" smtClean="0"/>
              <a:t>que</a:t>
            </a:r>
            <a:r>
              <a:rPr lang="en-US" dirty="0" smtClean="0"/>
              <a:t> et </a:t>
            </a:r>
            <a:r>
              <a:rPr lang="en-US" dirty="0" err="1" smtClean="0"/>
              <a:t>ommodi</a:t>
            </a:r>
            <a:r>
              <a:rPr lang="en-US" dirty="0" smtClean="0"/>
              <a:t> </a:t>
            </a:r>
            <a:r>
              <a:rPr lang="en-US" dirty="0" err="1" smtClean="0"/>
              <a:t>offi</a:t>
            </a:r>
            <a:r>
              <a:rPr lang="en-US" dirty="0" smtClean="0"/>
              <a:t> </a:t>
            </a:r>
            <a:r>
              <a:rPr lang="en-US" dirty="0" err="1" smtClean="0"/>
              <a:t>cimint</a:t>
            </a:r>
            <a:r>
              <a:rPr lang="en-US" dirty="0" smtClean="0"/>
              <a:t>, </a:t>
            </a:r>
            <a:r>
              <a:rPr lang="en-US" dirty="0" err="1" smtClean="0"/>
              <a:t>omnimusdanis</a:t>
            </a:r>
            <a:r>
              <a:rPr lang="en-US" dirty="0" smtClean="0"/>
              <a:t> </a:t>
            </a:r>
            <a:r>
              <a:rPr lang="en-US" dirty="0" err="1" smtClean="0"/>
              <a:t>destrum</a:t>
            </a:r>
            <a:endParaRPr lang="en-US" dirty="0" smtClean="0"/>
          </a:p>
          <a:p>
            <a:pPr lvl="0"/>
            <a:r>
              <a:rPr lang="en-US" dirty="0" err="1" smtClean="0"/>
              <a:t>quasitiosto</a:t>
            </a:r>
            <a:r>
              <a:rPr lang="en-US" dirty="0" smtClean="0"/>
              <a:t> dolor </a:t>
            </a:r>
            <a:r>
              <a:rPr lang="en-US" dirty="0" err="1" smtClean="0"/>
              <a:t>acius</a:t>
            </a:r>
            <a:r>
              <a:rPr lang="en-US" dirty="0" smtClean="0"/>
              <a:t>, </a:t>
            </a:r>
            <a:r>
              <a:rPr lang="en-US" dirty="0" err="1" smtClean="0"/>
              <a:t>quiam</a:t>
            </a:r>
            <a:r>
              <a:rPr lang="en-US" dirty="0" smtClean="0"/>
              <a:t> et </a:t>
            </a:r>
            <a:r>
              <a:rPr lang="en-US" dirty="0" err="1" smtClean="0"/>
              <a:t>molorem</a:t>
            </a:r>
            <a:r>
              <a:rPr lang="en-US" dirty="0" smtClean="0"/>
              <a:t> </a:t>
            </a:r>
            <a:r>
              <a:rPr lang="en-US" dirty="0" err="1" smtClean="0"/>
              <a:t>quidis</a:t>
            </a:r>
            <a:endParaRPr lang="en-US" dirty="0" smtClean="0"/>
          </a:p>
          <a:p>
            <a:pPr lvl="0"/>
            <a:r>
              <a:rPr lang="en-US" dirty="0" err="1" smtClean="0"/>
              <a:t>magnimp</a:t>
            </a:r>
            <a:r>
              <a:rPr lang="en-US" dirty="0" smtClean="0"/>
              <a:t> </a:t>
            </a:r>
            <a:r>
              <a:rPr lang="en-US" dirty="0" err="1" smtClean="0"/>
              <a:t>oratur</a:t>
            </a:r>
            <a:r>
              <a:rPr lang="en-US" dirty="0" smtClean="0"/>
              <a:t>, </a:t>
            </a:r>
            <a:r>
              <a:rPr lang="en-US" dirty="0" err="1" smtClean="0"/>
              <a:t>sitibus</a:t>
            </a:r>
            <a:r>
              <a:rPr lang="en-US" dirty="0" smtClean="0"/>
              <a:t> </a:t>
            </a:r>
            <a:r>
              <a:rPr lang="en-US" dirty="0" err="1" smtClean="0"/>
              <a:t>eliquiae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volor</a:t>
            </a:r>
            <a:r>
              <a:rPr lang="en-US" dirty="0" smtClean="0"/>
              <a:t> </a:t>
            </a:r>
            <a:r>
              <a:rPr lang="en-US" dirty="0" err="1" smtClean="0"/>
              <a:t>sim</a:t>
            </a:r>
            <a:r>
              <a:rPr lang="en-US" dirty="0" smtClean="0"/>
              <a:t> </a:t>
            </a:r>
            <a:r>
              <a:rPr lang="en-US" dirty="0" err="1" smtClean="0"/>
              <a:t>fugia</a:t>
            </a:r>
            <a:endParaRPr lang="en-US" dirty="0" smtClean="0"/>
          </a:p>
          <a:p>
            <a:pPr lvl="0"/>
            <a:r>
              <a:rPr lang="en-US" dirty="0" err="1" smtClean="0"/>
              <a:t>ipsum</a:t>
            </a:r>
            <a:r>
              <a:rPr lang="en-US" dirty="0" smtClean="0"/>
              <a:t> </a:t>
            </a:r>
            <a:r>
              <a:rPr lang="en-US" dirty="0" err="1" smtClean="0"/>
              <a:t>vollabo</a:t>
            </a:r>
            <a:r>
              <a:rPr lang="en-US" dirty="0" smtClean="0"/>
              <a:t> </a:t>
            </a:r>
            <a:r>
              <a:rPr lang="en-US" dirty="0" err="1" smtClean="0"/>
              <a:t>ritati</a:t>
            </a:r>
            <a:r>
              <a:rPr lang="en-US" dirty="0" smtClean="0"/>
              <a:t> </a:t>
            </a:r>
            <a:r>
              <a:rPr lang="en-US" dirty="0" err="1" smtClean="0"/>
              <a:t>nectur</a:t>
            </a:r>
            <a:r>
              <a:rPr lang="en-US" dirty="0" smtClean="0"/>
              <a:t>, </a:t>
            </a:r>
            <a:r>
              <a:rPr lang="en-US" dirty="0" err="1" smtClean="0"/>
              <a:t>eum</a:t>
            </a:r>
            <a:r>
              <a:rPr lang="en-US" dirty="0" smtClean="0"/>
              <a:t> sit repel </a:t>
            </a:r>
            <a:r>
              <a:rPr lang="en-US" dirty="0" err="1" smtClean="0"/>
              <a:t>illit</a:t>
            </a:r>
            <a:r>
              <a:rPr lang="en-US" dirty="0" smtClean="0"/>
              <a:t> </a:t>
            </a:r>
            <a:r>
              <a:rPr lang="en-US" dirty="0" err="1" smtClean="0"/>
              <a:t>aditioressit</a:t>
            </a:r>
            <a:endParaRPr lang="en-US" dirty="0" smtClean="0"/>
          </a:p>
          <a:p>
            <a:pPr lvl="0"/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quiam</a:t>
            </a:r>
            <a:r>
              <a:rPr lang="en-US" dirty="0" smtClean="0"/>
              <a:t> </a:t>
            </a:r>
            <a:r>
              <a:rPr lang="en-US" dirty="0" err="1" smtClean="0"/>
              <a:t>inus</a:t>
            </a:r>
            <a:r>
              <a:rPr lang="en-US" dirty="0" smtClean="0"/>
              <a:t>.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399" y="6817011"/>
            <a:ext cx="1726401" cy="99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060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677333"/>
            <a:ext cx="10363200" cy="1847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4883838"/>
            <a:ext cx="8534400" cy="22025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94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83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77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72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66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61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55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A09F-A583-4C0E-8DD5-1BF939047A5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974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787E9-E601-40E1-AA72-A27F8DCE18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11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5538211"/>
            <a:ext cx="10363200" cy="1711737"/>
          </a:xfrm>
        </p:spPr>
        <p:txBody>
          <a:bodyPr anchor="t"/>
          <a:lstStyle>
            <a:lvl1pPr algn="l">
              <a:defRPr sz="52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3652906"/>
            <a:ext cx="10363200" cy="1885305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944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8894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834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778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723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668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612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5576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58E4-6B07-4FA0-9572-D7BBA56679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632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800" y="2527706"/>
            <a:ext cx="7213600" cy="714819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9600" y="2527706"/>
            <a:ext cx="7213600" cy="714819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82D2-2370-4E74-9B55-8EE3C065743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190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45141"/>
            <a:ext cx="10972800" cy="1436423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929198"/>
            <a:ext cx="5386917" cy="80399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4470" indent="0">
              <a:buNone/>
              <a:defRPr sz="2600" b="1"/>
            </a:lvl2pPr>
            <a:lvl3pPr marL="1188940" indent="0">
              <a:buNone/>
              <a:defRPr sz="2300" b="1"/>
            </a:lvl3pPr>
            <a:lvl4pPr marL="1783410" indent="0">
              <a:buNone/>
              <a:defRPr sz="2100" b="1"/>
            </a:lvl4pPr>
            <a:lvl5pPr marL="2377880" indent="0">
              <a:buNone/>
              <a:defRPr sz="2100" b="1"/>
            </a:lvl5pPr>
            <a:lvl6pPr marL="2972350" indent="0">
              <a:buNone/>
              <a:defRPr sz="2100" b="1"/>
            </a:lvl6pPr>
            <a:lvl7pPr marL="3566820" indent="0">
              <a:buNone/>
              <a:defRPr sz="2100" b="1"/>
            </a:lvl7pPr>
            <a:lvl8pPr marL="4161290" indent="0">
              <a:buNone/>
              <a:defRPr sz="2100" b="1"/>
            </a:lvl8pPr>
            <a:lvl9pPr marL="4755760" indent="0">
              <a:buNone/>
              <a:defRPr sz="21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733195"/>
            <a:ext cx="5386917" cy="496563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929198"/>
            <a:ext cx="5389033" cy="80399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4470" indent="0">
              <a:buNone/>
              <a:defRPr sz="2600" b="1"/>
            </a:lvl2pPr>
            <a:lvl3pPr marL="1188940" indent="0">
              <a:buNone/>
              <a:defRPr sz="2300" b="1"/>
            </a:lvl3pPr>
            <a:lvl4pPr marL="1783410" indent="0">
              <a:buNone/>
              <a:defRPr sz="2100" b="1"/>
            </a:lvl4pPr>
            <a:lvl5pPr marL="2377880" indent="0">
              <a:buNone/>
              <a:defRPr sz="2100" b="1"/>
            </a:lvl5pPr>
            <a:lvl6pPr marL="2972350" indent="0">
              <a:buNone/>
              <a:defRPr sz="2100" b="1"/>
            </a:lvl6pPr>
            <a:lvl7pPr marL="3566820" indent="0">
              <a:buNone/>
              <a:defRPr sz="2100" b="1"/>
            </a:lvl7pPr>
            <a:lvl8pPr marL="4161290" indent="0">
              <a:buNone/>
              <a:defRPr sz="2100" b="1"/>
            </a:lvl8pPr>
            <a:lvl9pPr marL="4755760" indent="0">
              <a:buNone/>
              <a:defRPr sz="21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733195"/>
            <a:ext cx="5389033" cy="496563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CDB9-0B63-441D-B033-0FD5374D1E8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4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A673-416B-45EB-8B48-4D08BD5D4B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35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787E9-E601-40E1-AA72-A27F8DCE18E1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638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E7DD-E257-4CE3-824D-BB273F29630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6273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343147"/>
            <a:ext cx="4011084" cy="1460363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343148"/>
            <a:ext cx="6815667" cy="7355683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803511"/>
            <a:ext cx="4011084" cy="5895320"/>
          </a:xfrm>
        </p:spPr>
        <p:txBody>
          <a:bodyPr/>
          <a:lstStyle>
            <a:lvl1pPr marL="0" indent="0">
              <a:buNone/>
              <a:defRPr sz="1800"/>
            </a:lvl1pPr>
            <a:lvl2pPr marL="594470" indent="0">
              <a:buNone/>
              <a:defRPr sz="1600"/>
            </a:lvl2pPr>
            <a:lvl3pPr marL="1188940" indent="0">
              <a:buNone/>
              <a:defRPr sz="1300"/>
            </a:lvl3pPr>
            <a:lvl4pPr marL="1783410" indent="0">
              <a:buNone/>
              <a:defRPr sz="1200"/>
            </a:lvl4pPr>
            <a:lvl5pPr marL="2377880" indent="0">
              <a:buNone/>
              <a:defRPr sz="1200"/>
            </a:lvl5pPr>
            <a:lvl6pPr marL="2972350" indent="0">
              <a:buNone/>
              <a:defRPr sz="1200"/>
            </a:lvl6pPr>
            <a:lvl7pPr marL="3566820" indent="0">
              <a:buNone/>
              <a:defRPr sz="1200"/>
            </a:lvl7pPr>
            <a:lvl8pPr marL="4161290" indent="0">
              <a:buNone/>
              <a:defRPr sz="1200"/>
            </a:lvl8pPr>
            <a:lvl9pPr marL="4755760" indent="0">
              <a:buNone/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8F3C-2C4E-42EF-9A3C-C843E9DE9E0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3343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6032978"/>
            <a:ext cx="7315200" cy="71222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770082"/>
            <a:ext cx="7315200" cy="5171123"/>
          </a:xfrm>
        </p:spPr>
        <p:txBody>
          <a:bodyPr/>
          <a:lstStyle>
            <a:lvl1pPr marL="0" indent="0">
              <a:buNone/>
              <a:defRPr sz="4200"/>
            </a:lvl1pPr>
            <a:lvl2pPr marL="594470" indent="0">
              <a:buNone/>
              <a:defRPr sz="3600"/>
            </a:lvl2pPr>
            <a:lvl3pPr marL="1188940" indent="0">
              <a:buNone/>
              <a:defRPr sz="3100"/>
            </a:lvl3pPr>
            <a:lvl4pPr marL="1783410" indent="0">
              <a:buNone/>
              <a:defRPr sz="2600"/>
            </a:lvl4pPr>
            <a:lvl5pPr marL="2377880" indent="0">
              <a:buNone/>
              <a:defRPr sz="2600"/>
            </a:lvl5pPr>
            <a:lvl6pPr marL="2972350" indent="0">
              <a:buNone/>
              <a:defRPr sz="2600"/>
            </a:lvl6pPr>
            <a:lvl7pPr marL="3566820" indent="0">
              <a:buNone/>
              <a:defRPr sz="2600"/>
            </a:lvl7pPr>
            <a:lvl8pPr marL="4161290" indent="0">
              <a:buNone/>
              <a:defRPr sz="2600"/>
            </a:lvl8pPr>
            <a:lvl9pPr marL="4755760" indent="0">
              <a:buNone/>
              <a:defRPr sz="26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6745203"/>
            <a:ext cx="7315200" cy="1011481"/>
          </a:xfrm>
        </p:spPr>
        <p:txBody>
          <a:bodyPr/>
          <a:lstStyle>
            <a:lvl1pPr marL="0" indent="0">
              <a:buNone/>
              <a:defRPr sz="1800"/>
            </a:lvl1pPr>
            <a:lvl2pPr marL="594470" indent="0">
              <a:buNone/>
              <a:defRPr sz="1600"/>
            </a:lvl2pPr>
            <a:lvl3pPr marL="1188940" indent="0">
              <a:buNone/>
              <a:defRPr sz="1300"/>
            </a:lvl3pPr>
            <a:lvl4pPr marL="1783410" indent="0">
              <a:buNone/>
              <a:defRPr sz="1200"/>
            </a:lvl4pPr>
            <a:lvl5pPr marL="2377880" indent="0">
              <a:buNone/>
              <a:defRPr sz="1200"/>
            </a:lvl5pPr>
            <a:lvl6pPr marL="2972350" indent="0">
              <a:buNone/>
              <a:defRPr sz="1200"/>
            </a:lvl6pPr>
            <a:lvl7pPr marL="3566820" indent="0">
              <a:buNone/>
              <a:defRPr sz="1200"/>
            </a:lvl7pPr>
            <a:lvl8pPr marL="4161290" indent="0">
              <a:buNone/>
              <a:defRPr sz="1200"/>
            </a:lvl8pPr>
            <a:lvl9pPr marL="4755760" indent="0">
              <a:buNone/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2103-98E8-4D82-B9E7-3F0B70559D8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7629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24102-5AA7-4A78-B1C4-BFBD8E76285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5720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1785600" y="432923"/>
            <a:ext cx="3657600" cy="924298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12800" y="432923"/>
            <a:ext cx="10769600" cy="924298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2E39-FED1-47BE-AC0D-D4AE05EBBE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2771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182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10488"/>
            <a:ext cx="10363200" cy="3000528"/>
          </a:xfrm>
        </p:spPr>
        <p:txBody>
          <a:bodyPr anchor="b">
            <a:normAutofit/>
          </a:bodyPr>
          <a:lstStyle>
            <a:lvl1pPr algn="l">
              <a:defRPr sz="3200" b="1" cap="all" baseline="0">
                <a:solidFill>
                  <a:schemeClr val="bg1"/>
                </a:solidFill>
              </a:defRPr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2711-F5CF-4F4F-B825-F9EC28AFBD5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1953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6182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25599"/>
            <a:ext cx="10515600" cy="1117601"/>
          </a:xfrm>
        </p:spPr>
        <p:txBody>
          <a:bodyPr anchor="t">
            <a:normAutofit/>
          </a:bodyPr>
          <a:lstStyle>
            <a:lvl1pPr>
              <a:defRPr sz="2800" b="1" cap="all" baseline="0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3A4C-1749-4792-8DB7-2ABAEE67FB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076575"/>
            <a:ext cx="10515600" cy="63908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 b="1">
                <a:solidFill>
                  <a:srgbClr val="FF0000"/>
                </a:solidFill>
              </a:defRPr>
            </a:lvl1pPr>
          </a:lstStyle>
          <a:p>
            <a:pPr lvl="0"/>
            <a:r>
              <a:rPr lang="cs-CZ" dirty="0" err="1" smtClean="0"/>
              <a:t>Equamet</a:t>
            </a:r>
            <a:r>
              <a:rPr lang="cs-CZ" dirty="0" smtClean="0"/>
              <a:t> </a:t>
            </a:r>
            <a:r>
              <a:rPr lang="cs-CZ" dirty="0" err="1" smtClean="0"/>
              <a:t>landam</a:t>
            </a:r>
            <a:r>
              <a:rPr lang="cs-CZ" dirty="0" smtClean="0"/>
              <a:t> </a:t>
            </a:r>
            <a:r>
              <a:rPr lang="cs-CZ" dirty="0" err="1" smtClean="0"/>
              <a:t>ellabo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To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diti</a:t>
            </a:r>
            <a:r>
              <a:rPr lang="cs-CZ" dirty="0" smtClean="0"/>
              <a:t> as </a:t>
            </a:r>
            <a:r>
              <a:rPr lang="cs-CZ" dirty="0" err="1" smtClean="0"/>
              <a:t>adit</a:t>
            </a:r>
            <a:r>
              <a:rPr lang="cs-CZ" dirty="0" smtClean="0"/>
              <a:t> </a:t>
            </a:r>
            <a:r>
              <a:rPr lang="cs-CZ" dirty="0" err="1" smtClean="0"/>
              <a:t>andam</a:t>
            </a:r>
            <a:r>
              <a:rPr lang="cs-CZ" dirty="0" smtClean="0"/>
              <a:t> </a:t>
            </a:r>
            <a:r>
              <a:rPr lang="cs-CZ" dirty="0" err="1" smtClean="0"/>
              <a:t>aditiori</a:t>
            </a:r>
            <a:r>
              <a:rPr lang="cs-CZ" dirty="0" smtClean="0"/>
              <a:t>.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049032"/>
            <a:ext cx="10515600" cy="3767825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400"/>
            </a:lvl1pPr>
          </a:lstStyle>
          <a:p>
            <a:pPr lvl="0"/>
            <a:r>
              <a:rPr lang="en-US" dirty="0" smtClean="0"/>
              <a:t>Tur </a:t>
            </a:r>
            <a:r>
              <a:rPr lang="en-US" dirty="0" err="1" smtClean="0"/>
              <a:t>renda</a:t>
            </a:r>
            <a:r>
              <a:rPr lang="en-US" dirty="0" smtClean="0"/>
              <a:t> </a:t>
            </a:r>
            <a:r>
              <a:rPr lang="en-US" dirty="0" err="1" smtClean="0"/>
              <a:t>doloriam</a:t>
            </a:r>
            <a:r>
              <a:rPr lang="en-US" dirty="0" smtClean="0"/>
              <a:t> </a:t>
            </a:r>
            <a:r>
              <a:rPr lang="en-US" dirty="0" err="1" smtClean="0"/>
              <a:t>volupta</a:t>
            </a:r>
            <a:r>
              <a:rPr lang="en-US" dirty="0" smtClean="0"/>
              <a:t> </a:t>
            </a:r>
            <a:r>
              <a:rPr lang="en-US" dirty="0" err="1" smtClean="0"/>
              <a:t>eperum</a:t>
            </a:r>
            <a:r>
              <a:rPr lang="en-US" dirty="0" smtClean="0"/>
              <a:t> </a:t>
            </a:r>
            <a:r>
              <a:rPr lang="en-US" dirty="0" err="1" smtClean="0"/>
              <a:t>natia</a:t>
            </a:r>
            <a:r>
              <a:rPr lang="en-US" dirty="0" smtClean="0"/>
              <a:t> </a:t>
            </a:r>
            <a:r>
              <a:rPr lang="en-US" dirty="0" err="1" smtClean="0"/>
              <a:t>initate</a:t>
            </a:r>
            <a:endParaRPr lang="en-US" dirty="0" smtClean="0"/>
          </a:p>
          <a:p>
            <a:pPr lvl="0"/>
            <a:r>
              <a:rPr lang="en-US" dirty="0" err="1" smtClean="0"/>
              <a:t>veliquidi</a:t>
            </a:r>
            <a:r>
              <a:rPr lang="en-US" dirty="0" smtClean="0"/>
              <a:t> </a:t>
            </a:r>
            <a:r>
              <a:rPr lang="en-US" dirty="0" err="1" smtClean="0"/>
              <a:t>doluptatur</a:t>
            </a:r>
            <a:r>
              <a:rPr lang="en-US" dirty="0" smtClean="0"/>
              <a:t> rem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nonseque</a:t>
            </a:r>
            <a:r>
              <a:rPr lang="en-US" dirty="0" smtClean="0"/>
              <a:t> </a:t>
            </a:r>
            <a:r>
              <a:rPr lang="en-US" dirty="0" err="1" smtClean="0"/>
              <a:t>optatempores</a:t>
            </a:r>
            <a:endParaRPr lang="en-US" dirty="0" smtClean="0"/>
          </a:p>
          <a:p>
            <a:pPr lvl="0"/>
            <a:r>
              <a:rPr lang="en-US" dirty="0" smtClean="0"/>
              <a:t>ab </a:t>
            </a:r>
            <a:r>
              <a:rPr lang="en-US" dirty="0" err="1" smtClean="0"/>
              <a:t>ipis</a:t>
            </a:r>
            <a:r>
              <a:rPr lang="en-US" dirty="0" smtClean="0"/>
              <a:t> </a:t>
            </a:r>
            <a:r>
              <a:rPr lang="en-US" dirty="0" err="1" smtClean="0"/>
              <a:t>dolupitasit</a:t>
            </a:r>
            <a:r>
              <a:rPr lang="en-US" dirty="0" smtClean="0"/>
              <a:t> </a:t>
            </a:r>
            <a:r>
              <a:rPr lang="en-US" dirty="0" err="1" smtClean="0"/>
              <a:t>harcipisti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volorrorpos</a:t>
            </a:r>
            <a:r>
              <a:rPr lang="en-US" dirty="0" smtClean="0"/>
              <a:t> </a:t>
            </a:r>
            <a:r>
              <a:rPr lang="en-US" dirty="0" err="1" smtClean="0"/>
              <a:t>maiosam</a:t>
            </a:r>
            <a:r>
              <a:rPr lang="en-US" dirty="0" smtClean="0"/>
              <a:t>,</a:t>
            </a:r>
          </a:p>
          <a:p>
            <a:pPr lvl="0"/>
            <a:r>
              <a:rPr lang="en-US" dirty="0" err="1" smtClean="0"/>
              <a:t>seque</a:t>
            </a:r>
            <a:r>
              <a:rPr lang="en-US" dirty="0" smtClean="0"/>
              <a:t> </a:t>
            </a:r>
            <a:r>
              <a:rPr lang="en-US" dirty="0" err="1" smtClean="0"/>
              <a:t>nobis</a:t>
            </a:r>
            <a:r>
              <a:rPr lang="en-US" dirty="0" smtClean="0"/>
              <a:t> </a:t>
            </a:r>
            <a:r>
              <a:rPr lang="en-US" dirty="0" err="1" smtClean="0"/>
              <a:t>erumquod</a:t>
            </a:r>
            <a:r>
              <a:rPr lang="en-US" dirty="0" smtClean="0"/>
              <a:t> quae </a:t>
            </a:r>
            <a:r>
              <a:rPr lang="en-US" dirty="0" err="1" smtClean="0"/>
              <a:t>etur</a:t>
            </a:r>
            <a:r>
              <a:rPr lang="en-US" dirty="0" smtClean="0"/>
              <a:t>? </a:t>
            </a:r>
            <a:r>
              <a:rPr lang="en-US" dirty="0" err="1" smtClean="0"/>
              <a:t>Quidellant</a:t>
            </a:r>
            <a:r>
              <a:rPr lang="en-US" dirty="0" smtClean="0"/>
              <a:t> </a:t>
            </a:r>
            <a:r>
              <a:rPr lang="en-US" dirty="0" err="1" smtClean="0"/>
              <a:t>quatur</a:t>
            </a:r>
            <a:endParaRPr lang="en-US" dirty="0" smtClean="0"/>
          </a:p>
          <a:p>
            <a:pPr lvl="0"/>
            <a:r>
              <a:rPr lang="en-US" dirty="0" err="1" smtClean="0"/>
              <a:t>sendus</a:t>
            </a:r>
            <a:r>
              <a:rPr lang="en-US" dirty="0" smtClean="0"/>
              <a:t>, </a:t>
            </a:r>
            <a:r>
              <a:rPr lang="en-US" dirty="0" err="1" smtClean="0"/>
              <a:t>sincill</a:t>
            </a:r>
            <a:r>
              <a:rPr lang="en-US" dirty="0" smtClean="0"/>
              <a:t> </a:t>
            </a:r>
            <a:r>
              <a:rPr lang="en-US" dirty="0" err="1" smtClean="0"/>
              <a:t>aceperibus</a:t>
            </a:r>
            <a:r>
              <a:rPr lang="en-US" dirty="0" smtClean="0"/>
              <a:t> </a:t>
            </a:r>
            <a:r>
              <a:rPr lang="en-US" dirty="0" err="1" smtClean="0"/>
              <a:t>andit</a:t>
            </a:r>
            <a:r>
              <a:rPr lang="en-US" dirty="0" smtClean="0"/>
              <a:t> </a:t>
            </a:r>
            <a:r>
              <a:rPr lang="en-US" dirty="0" err="1" smtClean="0"/>
              <a:t>volore</a:t>
            </a:r>
            <a:r>
              <a:rPr lang="en-US" dirty="0" smtClean="0"/>
              <a:t> </a:t>
            </a:r>
            <a:r>
              <a:rPr lang="en-US" dirty="0" err="1" smtClean="0"/>
              <a:t>volorion</a:t>
            </a:r>
            <a:r>
              <a:rPr lang="en-US" dirty="0" smtClean="0"/>
              <a:t> res et</a:t>
            </a:r>
          </a:p>
          <a:p>
            <a:pPr lvl="0"/>
            <a:r>
              <a:rPr lang="en-US" dirty="0" err="1" smtClean="0"/>
              <a:t>eos</a:t>
            </a:r>
            <a:r>
              <a:rPr lang="en-US" dirty="0" smtClean="0"/>
              <a:t> </a:t>
            </a:r>
            <a:r>
              <a:rPr lang="en-US" dirty="0" err="1" smtClean="0"/>
              <a:t>verum</a:t>
            </a:r>
            <a:r>
              <a:rPr lang="en-US" dirty="0" smtClean="0"/>
              <a:t> quo </a:t>
            </a:r>
            <a:r>
              <a:rPr lang="en-US" dirty="0" err="1" smtClean="0"/>
              <a:t>dolut</a:t>
            </a:r>
            <a:r>
              <a:rPr lang="en-US" dirty="0" smtClean="0"/>
              <a:t> </a:t>
            </a:r>
            <a:r>
              <a:rPr lang="en-US" dirty="0" err="1" smtClean="0"/>
              <a:t>inctoremque</a:t>
            </a:r>
            <a:r>
              <a:rPr lang="en-US" dirty="0" smtClean="0"/>
              <a:t> </a:t>
            </a:r>
            <a:r>
              <a:rPr lang="en-US" dirty="0" err="1" smtClean="0"/>
              <a:t>quamenem</a:t>
            </a:r>
            <a:r>
              <a:rPr lang="en-US" dirty="0" smtClean="0"/>
              <a:t> </a:t>
            </a:r>
            <a:r>
              <a:rPr lang="en-US" dirty="0" err="1" smtClean="0"/>
              <a:t>aliqui</a:t>
            </a:r>
            <a:endParaRPr lang="en-US" dirty="0" smtClean="0"/>
          </a:p>
          <a:p>
            <a:pPr lvl="0"/>
            <a:r>
              <a:rPr lang="en-US" dirty="0" err="1" smtClean="0"/>
              <a:t>ressequist</a:t>
            </a:r>
            <a:r>
              <a:rPr lang="en-US" dirty="0" smtClean="0"/>
              <a:t>, </a:t>
            </a:r>
            <a:r>
              <a:rPr lang="en-US" dirty="0" err="1" smtClean="0"/>
              <a:t>consequ</a:t>
            </a:r>
            <a:r>
              <a:rPr lang="en-US" dirty="0" smtClean="0"/>
              <a:t> </a:t>
            </a:r>
            <a:r>
              <a:rPr lang="en-US" dirty="0" err="1" smtClean="0"/>
              <a:t>odicienia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invent </a:t>
            </a:r>
            <a:r>
              <a:rPr lang="en-US" dirty="0" err="1" smtClean="0"/>
              <a:t>ut</a:t>
            </a:r>
            <a:r>
              <a:rPr lang="en-US" dirty="0" smtClean="0"/>
              <a:t> et </a:t>
            </a:r>
            <a:r>
              <a:rPr lang="en-US" dirty="0" err="1" smtClean="0"/>
              <a:t>aut</a:t>
            </a:r>
            <a:r>
              <a:rPr lang="en-US" dirty="0" smtClean="0"/>
              <a:t> re</a:t>
            </a:r>
          </a:p>
          <a:p>
            <a:pPr lvl="0"/>
            <a:r>
              <a:rPr lang="en-US" dirty="0" err="1" smtClean="0"/>
              <a:t>nonsera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voloria</a:t>
            </a:r>
            <a:r>
              <a:rPr lang="en-US" dirty="0" smtClean="0"/>
              <a:t> </a:t>
            </a:r>
            <a:r>
              <a:rPr lang="en-US" dirty="0" err="1" smtClean="0"/>
              <a:t>quassi</a:t>
            </a:r>
            <a:r>
              <a:rPr lang="en-US" dirty="0" smtClean="0"/>
              <a:t> </a:t>
            </a:r>
            <a:r>
              <a:rPr lang="en-US" dirty="0" err="1" smtClean="0"/>
              <a:t>invel</a:t>
            </a:r>
            <a:r>
              <a:rPr lang="en-US" dirty="0" smtClean="0"/>
              <a:t> ma </a:t>
            </a:r>
            <a:r>
              <a:rPr lang="en-US" dirty="0" err="1" smtClean="0"/>
              <a:t>voluptata</a:t>
            </a:r>
            <a:r>
              <a:rPr lang="en-US" dirty="0" smtClean="0"/>
              <a:t> </a:t>
            </a:r>
            <a:r>
              <a:rPr lang="en-US" dirty="0" err="1" smtClean="0"/>
              <a:t>exceped</a:t>
            </a:r>
            <a:endParaRPr lang="en-US" dirty="0" smtClean="0"/>
          </a:p>
          <a:p>
            <a:pPr lvl="0"/>
            <a:r>
              <a:rPr lang="en-US" dirty="0" err="1" smtClean="0"/>
              <a:t>que</a:t>
            </a:r>
            <a:r>
              <a:rPr lang="en-US" dirty="0" smtClean="0"/>
              <a:t> et </a:t>
            </a:r>
            <a:r>
              <a:rPr lang="en-US" dirty="0" err="1" smtClean="0"/>
              <a:t>ommodi</a:t>
            </a:r>
            <a:r>
              <a:rPr lang="en-US" dirty="0" smtClean="0"/>
              <a:t> </a:t>
            </a:r>
            <a:r>
              <a:rPr lang="en-US" dirty="0" err="1" smtClean="0"/>
              <a:t>offi</a:t>
            </a:r>
            <a:r>
              <a:rPr lang="en-US" dirty="0" smtClean="0"/>
              <a:t> </a:t>
            </a:r>
            <a:r>
              <a:rPr lang="en-US" dirty="0" err="1" smtClean="0"/>
              <a:t>cimint</a:t>
            </a:r>
            <a:r>
              <a:rPr lang="en-US" dirty="0" smtClean="0"/>
              <a:t>, </a:t>
            </a:r>
            <a:r>
              <a:rPr lang="en-US" dirty="0" err="1" smtClean="0"/>
              <a:t>omnimusdanis</a:t>
            </a:r>
            <a:r>
              <a:rPr lang="en-US" dirty="0" smtClean="0"/>
              <a:t> </a:t>
            </a:r>
            <a:r>
              <a:rPr lang="en-US" dirty="0" err="1" smtClean="0"/>
              <a:t>destrum</a:t>
            </a:r>
            <a:endParaRPr lang="en-US" dirty="0" smtClean="0"/>
          </a:p>
          <a:p>
            <a:pPr lvl="0"/>
            <a:r>
              <a:rPr lang="en-US" dirty="0" err="1" smtClean="0"/>
              <a:t>quasitiosto</a:t>
            </a:r>
            <a:r>
              <a:rPr lang="en-US" dirty="0" smtClean="0"/>
              <a:t> dolor </a:t>
            </a:r>
            <a:r>
              <a:rPr lang="en-US" dirty="0" err="1" smtClean="0"/>
              <a:t>acius</a:t>
            </a:r>
            <a:r>
              <a:rPr lang="en-US" dirty="0" smtClean="0"/>
              <a:t>, </a:t>
            </a:r>
            <a:r>
              <a:rPr lang="en-US" dirty="0" err="1" smtClean="0"/>
              <a:t>quiam</a:t>
            </a:r>
            <a:r>
              <a:rPr lang="en-US" dirty="0" smtClean="0"/>
              <a:t> et </a:t>
            </a:r>
            <a:r>
              <a:rPr lang="en-US" dirty="0" err="1" smtClean="0"/>
              <a:t>molorem</a:t>
            </a:r>
            <a:r>
              <a:rPr lang="en-US" dirty="0" smtClean="0"/>
              <a:t> </a:t>
            </a:r>
            <a:r>
              <a:rPr lang="en-US" dirty="0" err="1" smtClean="0"/>
              <a:t>quidis</a:t>
            </a:r>
            <a:endParaRPr lang="en-US" dirty="0" smtClean="0"/>
          </a:p>
          <a:p>
            <a:pPr lvl="0"/>
            <a:r>
              <a:rPr lang="en-US" dirty="0" err="1" smtClean="0"/>
              <a:t>magnimp</a:t>
            </a:r>
            <a:r>
              <a:rPr lang="en-US" dirty="0" smtClean="0"/>
              <a:t> </a:t>
            </a:r>
            <a:r>
              <a:rPr lang="en-US" dirty="0" err="1" smtClean="0"/>
              <a:t>oratur</a:t>
            </a:r>
            <a:r>
              <a:rPr lang="en-US" dirty="0" smtClean="0"/>
              <a:t>, </a:t>
            </a:r>
            <a:r>
              <a:rPr lang="en-US" dirty="0" err="1" smtClean="0"/>
              <a:t>sitibus</a:t>
            </a:r>
            <a:r>
              <a:rPr lang="en-US" dirty="0" smtClean="0"/>
              <a:t> </a:t>
            </a:r>
            <a:r>
              <a:rPr lang="en-US" dirty="0" err="1" smtClean="0"/>
              <a:t>eliquiae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volor</a:t>
            </a:r>
            <a:r>
              <a:rPr lang="en-US" dirty="0" smtClean="0"/>
              <a:t> </a:t>
            </a:r>
            <a:r>
              <a:rPr lang="en-US" dirty="0" err="1" smtClean="0"/>
              <a:t>sim</a:t>
            </a:r>
            <a:r>
              <a:rPr lang="en-US" dirty="0" smtClean="0"/>
              <a:t> </a:t>
            </a:r>
            <a:r>
              <a:rPr lang="en-US" dirty="0" err="1" smtClean="0"/>
              <a:t>fugia</a:t>
            </a:r>
            <a:endParaRPr lang="en-US" dirty="0" smtClean="0"/>
          </a:p>
          <a:p>
            <a:pPr lvl="0"/>
            <a:r>
              <a:rPr lang="en-US" dirty="0" err="1" smtClean="0"/>
              <a:t>ipsum</a:t>
            </a:r>
            <a:r>
              <a:rPr lang="en-US" dirty="0" smtClean="0"/>
              <a:t> </a:t>
            </a:r>
            <a:r>
              <a:rPr lang="en-US" dirty="0" err="1" smtClean="0"/>
              <a:t>vollabo</a:t>
            </a:r>
            <a:r>
              <a:rPr lang="en-US" dirty="0" smtClean="0"/>
              <a:t> </a:t>
            </a:r>
            <a:r>
              <a:rPr lang="en-US" dirty="0" err="1" smtClean="0"/>
              <a:t>ritati</a:t>
            </a:r>
            <a:r>
              <a:rPr lang="en-US" dirty="0" smtClean="0"/>
              <a:t> </a:t>
            </a:r>
            <a:r>
              <a:rPr lang="en-US" dirty="0" err="1" smtClean="0"/>
              <a:t>nectur</a:t>
            </a:r>
            <a:r>
              <a:rPr lang="en-US" dirty="0" smtClean="0"/>
              <a:t>, </a:t>
            </a:r>
            <a:r>
              <a:rPr lang="en-US" dirty="0" err="1" smtClean="0"/>
              <a:t>eum</a:t>
            </a:r>
            <a:r>
              <a:rPr lang="en-US" dirty="0" smtClean="0"/>
              <a:t> sit repel </a:t>
            </a:r>
            <a:r>
              <a:rPr lang="en-US" dirty="0" err="1" smtClean="0"/>
              <a:t>illit</a:t>
            </a:r>
            <a:r>
              <a:rPr lang="en-US" dirty="0" smtClean="0"/>
              <a:t> </a:t>
            </a:r>
            <a:r>
              <a:rPr lang="en-US" dirty="0" err="1" smtClean="0"/>
              <a:t>aditioressit</a:t>
            </a:r>
            <a:endParaRPr lang="en-US" dirty="0" smtClean="0"/>
          </a:p>
          <a:p>
            <a:pPr lvl="0"/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quiam</a:t>
            </a:r>
            <a:r>
              <a:rPr lang="en-US" dirty="0" smtClean="0"/>
              <a:t> </a:t>
            </a:r>
            <a:r>
              <a:rPr lang="en-US" dirty="0" err="1" smtClean="0"/>
              <a:t>inus</a:t>
            </a:r>
            <a:r>
              <a:rPr lang="en-US" dirty="0" smtClean="0"/>
              <a:t>.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399" y="6817011"/>
            <a:ext cx="1726401" cy="99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38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5538211"/>
            <a:ext cx="10363200" cy="1711737"/>
          </a:xfrm>
        </p:spPr>
        <p:txBody>
          <a:bodyPr anchor="t"/>
          <a:lstStyle>
            <a:lvl1pPr algn="l">
              <a:defRPr sz="52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3652906"/>
            <a:ext cx="10363200" cy="1885305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944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8894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834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778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723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668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612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5576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58E4-6B07-4FA0-9572-D7BBA5667935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3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12800" y="2527706"/>
            <a:ext cx="7213600" cy="714819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29600" y="2527706"/>
            <a:ext cx="7213600" cy="714819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82D2-2370-4E74-9B55-8EE3C065743B}" type="datetime1">
              <a:rPr lang="en-US" smtClean="0"/>
              <a:t>4/3/2018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45141"/>
            <a:ext cx="10972800" cy="1436423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929198"/>
            <a:ext cx="5386917" cy="80399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4470" indent="0">
              <a:buNone/>
              <a:defRPr sz="2600" b="1"/>
            </a:lvl2pPr>
            <a:lvl3pPr marL="1188940" indent="0">
              <a:buNone/>
              <a:defRPr sz="2300" b="1"/>
            </a:lvl3pPr>
            <a:lvl4pPr marL="1783410" indent="0">
              <a:buNone/>
              <a:defRPr sz="2100" b="1"/>
            </a:lvl4pPr>
            <a:lvl5pPr marL="2377880" indent="0">
              <a:buNone/>
              <a:defRPr sz="2100" b="1"/>
            </a:lvl5pPr>
            <a:lvl6pPr marL="2972350" indent="0">
              <a:buNone/>
              <a:defRPr sz="2100" b="1"/>
            </a:lvl6pPr>
            <a:lvl7pPr marL="3566820" indent="0">
              <a:buNone/>
              <a:defRPr sz="2100" b="1"/>
            </a:lvl7pPr>
            <a:lvl8pPr marL="4161290" indent="0">
              <a:buNone/>
              <a:defRPr sz="2100" b="1"/>
            </a:lvl8pPr>
            <a:lvl9pPr marL="4755760" indent="0">
              <a:buNone/>
              <a:defRPr sz="21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733195"/>
            <a:ext cx="5386917" cy="496563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929198"/>
            <a:ext cx="5389033" cy="80399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4470" indent="0">
              <a:buNone/>
              <a:defRPr sz="2600" b="1"/>
            </a:lvl2pPr>
            <a:lvl3pPr marL="1188940" indent="0">
              <a:buNone/>
              <a:defRPr sz="2300" b="1"/>
            </a:lvl3pPr>
            <a:lvl4pPr marL="1783410" indent="0">
              <a:buNone/>
              <a:defRPr sz="2100" b="1"/>
            </a:lvl4pPr>
            <a:lvl5pPr marL="2377880" indent="0">
              <a:buNone/>
              <a:defRPr sz="2100" b="1"/>
            </a:lvl5pPr>
            <a:lvl6pPr marL="2972350" indent="0">
              <a:buNone/>
              <a:defRPr sz="2100" b="1"/>
            </a:lvl6pPr>
            <a:lvl7pPr marL="3566820" indent="0">
              <a:buNone/>
              <a:defRPr sz="2100" b="1"/>
            </a:lvl7pPr>
            <a:lvl8pPr marL="4161290" indent="0">
              <a:buNone/>
              <a:defRPr sz="2100" b="1"/>
            </a:lvl8pPr>
            <a:lvl9pPr marL="4755760" indent="0">
              <a:buNone/>
              <a:defRPr sz="21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733195"/>
            <a:ext cx="5389033" cy="496563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CDB9-0B63-441D-B033-0FD5374D1E8C}" type="datetime1">
              <a:rPr lang="en-US" smtClean="0"/>
              <a:t>4/3/2018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3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A673-416B-45EB-8B48-4D08BD5D4B10}" type="datetime1">
              <a:rPr lang="en-US" smtClean="0"/>
              <a:t>4/3/2018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0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E7DD-E257-4CE3-824D-BB273F296307}" type="datetime1">
              <a:rPr lang="en-US" smtClean="0"/>
              <a:t>4/3/2018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6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343147"/>
            <a:ext cx="4011084" cy="1460363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343148"/>
            <a:ext cx="6815667" cy="7355683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803511"/>
            <a:ext cx="4011084" cy="5895320"/>
          </a:xfrm>
        </p:spPr>
        <p:txBody>
          <a:bodyPr/>
          <a:lstStyle>
            <a:lvl1pPr marL="0" indent="0">
              <a:buNone/>
              <a:defRPr sz="1800"/>
            </a:lvl1pPr>
            <a:lvl2pPr marL="594470" indent="0">
              <a:buNone/>
              <a:defRPr sz="1600"/>
            </a:lvl2pPr>
            <a:lvl3pPr marL="1188940" indent="0">
              <a:buNone/>
              <a:defRPr sz="1300"/>
            </a:lvl3pPr>
            <a:lvl4pPr marL="1783410" indent="0">
              <a:buNone/>
              <a:defRPr sz="1200"/>
            </a:lvl4pPr>
            <a:lvl5pPr marL="2377880" indent="0">
              <a:buNone/>
              <a:defRPr sz="1200"/>
            </a:lvl5pPr>
            <a:lvl6pPr marL="2972350" indent="0">
              <a:buNone/>
              <a:defRPr sz="1200"/>
            </a:lvl6pPr>
            <a:lvl7pPr marL="3566820" indent="0">
              <a:buNone/>
              <a:defRPr sz="1200"/>
            </a:lvl7pPr>
            <a:lvl8pPr marL="4161290" indent="0">
              <a:buNone/>
              <a:defRPr sz="1200"/>
            </a:lvl8pPr>
            <a:lvl9pPr marL="4755760" indent="0">
              <a:buNone/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8F3C-2C4E-42EF-9A3C-C843E9DE9E00}" type="datetime1">
              <a:rPr lang="en-US" smtClean="0"/>
              <a:t>4/3/2018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6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6032978"/>
            <a:ext cx="7315200" cy="71222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770082"/>
            <a:ext cx="7315200" cy="5171123"/>
          </a:xfrm>
        </p:spPr>
        <p:txBody>
          <a:bodyPr/>
          <a:lstStyle>
            <a:lvl1pPr marL="0" indent="0">
              <a:buNone/>
              <a:defRPr sz="4200"/>
            </a:lvl1pPr>
            <a:lvl2pPr marL="594470" indent="0">
              <a:buNone/>
              <a:defRPr sz="3600"/>
            </a:lvl2pPr>
            <a:lvl3pPr marL="1188940" indent="0">
              <a:buNone/>
              <a:defRPr sz="3100"/>
            </a:lvl3pPr>
            <a:lvl4pPr marL="1783410" indent="0">
              <a:buNone/>
              <a:defRPr sz="2600"/>
            </a:lvl4pPr>
            <a:lvl5pPr marL="2377880" indent="0">
              <a:buNone/>
              <a:defRPr sz="2600"/>
            </a:lvl5pPr>
            <a:lvl6pPr marL="2972350" indent="0">
              <a:buNone/>
              <a:defRPr sz="2600"/>
            </a:lvl6pPr>
            <a:lvl7pPr marL="3566820" indent="0">
              <a:buNone/>
              <a:defRPr sz="2600"/>
            </a:lvl7pPr>
            <a:lvl8pPr marL="4161290" indent="0">
              <a:buNone/>
              <a:defRPr sz="2600"/>
            </a:lvl8pPr>
            <a:lvl9pPr marL="4755760" indent="0">
              <a:buNone/>
              <a:defRPr sz="26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6745203"/>
            <a:ext cx="7315200" cy="1011481"/>
          </a:xfrm>
        </p:spPr>
        <p:txBody>
          <a:bodyPr/>
          <a:lstStyle>
            <a:lvl1pPr marL="0" indent="0">
              <a:buNone/>
              <a:defRPr sz="1800"/>
            </a:lvl1pPr>
            <a:lvl2pPr marL="594470" indent="0">
              <a:buNone/>
              <a:defRPr sz="1600"/>
            </a:lvl2pPr>
            <a:lvl3pPr marL="1188940" indent="0">
              <a:buNone/>
              <a:defRPr sz="1300"/>
            </a:lvl3pPr>
            <a:lvl4pPr marL="1783410" indent="0">
              <a:buNone/>
              <a:defRPr sz="1200"/>
            </a:lvl4pPr>
            <a:lvl5pPr marL="2377880" indent="0">
              <a:buNone/>
              <a:defRPr sz="1200"/>
            </a:lvl5pPr>
            <a:lvl6pPr marL="2972350" indent="0">
              <a:buNone/>
              <a:defRPr sz="1200"/>
            </a:lvl6pPr>
            <a:lvl7pPr marL="3566820" indent="0">
              <a:buNone/>
              <a:defRPr sz="1200"/>
            </a:lvl7pPr>
            <a:lvl8pPr marL="4161290" indent="0">
              <a:buNone/>
              <a:defRPr sz="1200"/>
            </a:lvl8pPr>
            <a:lvl9pPr marL="4755760" indent="0">
              <a:buNone/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2103-98E8-4D82-B9E7-3F0B70559D8B}" type="datetime1">
              <a:rPr lang="en-US" smtClean="0"/>
              <a:t>4/3/2018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6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345141"/>
            <a:ext cx="10972800" cy="1436423"/>
          </a:xfrm>
          <a:prstGeom prst="rect">
            <a:avLst/>
          </a:prstGeom>
        </p:spPr>
        <p:txBody>
          <a:bodyPr vert="horz" lIns="118894" tIns="59446" rIns="118894" bIns="59446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2010994"/>
            <a:ext cx="10972800" cy="5687837"/>
          </a:xfrm>
          <a:prstGeom prst="rect">
            <a:avLst/>
          </a:prstGeom>
        </p:spPr>
        <p:txBody>
          <a:bodyPr vert="horz" lIns="118894" tIns="59446" rIns="118894" bIns="59446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7988110"/>
            <a:ext cx="2844800" cy="458857"/>
          </a:xfrm>
          <a:prstGeom prst="rect">
            <a:avLst/>
          </a:prstGeom>
        </p:spPr>
        <p:txBody>
          <a:bodyPr vert="horz" lIns="118894" tIns="59446" rIns="118894" bIns="5944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760F8-1902-47B6-994B-DBEAD7D1C543}" type="datetime1">
              <a:rPr lang="en-US" smtClean="0"/>
              <a:t>4/3/2018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7988110"/>
            <a:ext cx="3860800" cy="458857"/>
          </a:xfrm>
          <a:prstGeom prst="rect">
            <a:avLst/>
          </a:prstGeom>
        </p:spPr>
        <p:txBody>
          <a:bodyPr vert="horz" lIns="118894" tIns="59446" rIns="118894" bIns="5944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7988110"/>
            <a:ext cx="2844800" cy="458857"/>
          </a:xfrm>
          <a:prstGeom prst="rect">
            <a:avLst/>
          </a:prstGeom>
        </p:spPr>
        <p:txBody>
          <a:bodyPr vert="horz" lIns="118894" tIns="59446" rIns="118894" bIns="5944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FE06B-84BC-9F45-85D7-AD45A3C26E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2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ctr" defTabSz="1188940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5853" indent="-445853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66014" indent="-371544" algn="l" defTabSz="1188940" rtl="0" eaLnBrk="1" latinLnBrk="0" hangingPunct="1">
        <a:spcBef>
          <a:spcPct val="20000"/>
        </a:spcBef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8617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8064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7511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958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6405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5852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05299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9447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94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8341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7788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7235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82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6129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5576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345141"/>
            <a:ext cx="10972800" cy="1436423"/>
          </a:xfrm>
          <a:prstGeom prst="rect">
            <a:avLst/>
          </a:prstGeom>
        </p:spPr>
        <p:txBody>
          <a:bodyPr vert="horz" lIns="118894" tIns="59446" rIns="118894" bIns="59446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2010994"/>
            <a:ext cx="10972800" cy="5687837"/>
          </a:xfrm>
          <a:prstGeom prst="rect">
            <a:avLst/>
          </a:prstGeom>
        </p:spPr>
        <p:txBody>
          <a:bodyPr vert="horz" lIns="118894" tIns="59446" rIns="118894" bIns="59446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7988110"/>
            <a:ext cx="2844800" cy="458857"/>
          </a:xfrm>
          <a:prstGeom prst="rect">
            <a:avLst/>
          </a:prstGeom>
        </p:spPr>
        <p:txBody>
          <a:bodyPr vert="horz" lIns="118894" tIns="59446" rIns="118894" bIns="5944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760F8-1902-47B6-994B-DBEAD7D1C5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7988110"/>
            <a:ext cx="3860800" cy="458857"/>
          </a:xfrm>
          <a:prstGeom prst="rect">
            <a:avLst/>
          </a:prstGeom>
        </p:spPr>
        <p:txBody>
          <a:bodyPr vert="horz" lIns="118894" tIns="59446" rIns="118894" bIns="5944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7988110"/>
            <a:ext cx="2844800" cy="458857"/>
          </a:xfrm>
          <a:prstGeom prst="rect">
            <a:avLst/>
          </a:prstGeom>
        </p:spPr>
        <p:txBody>
          <a:bodyPr vert="horz" lIns="118894" tIns="59446" rIns="118894" bIns="5944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FE06B-84BC-9F45-85D7-AD45A3C26E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44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hf hdr="0" ftr="0" dt="0"/>
  <p:txStyles>
    <p:titleStyle>
      <a:lvl1pPr algn="ctr" defTabSz="1188940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5853" indent="-445853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66014" indent="-371544" algn="l" defTabSz="1188940" rtl="0" eaLnBrk="1" latinLnBrk="0" hangingPunct="1">
        <a:spcBef>
          <a:spcPct val="20000"/>
        </a:spcBef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8617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8064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7511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958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6405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5852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052995" indent="-297235" algn="l" defTabSz="11889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9447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94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8341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7788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7235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82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6129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55760" algn="l" defTabSz="118894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D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18572"/>
            <a:ext cx="10363200" cy="2589777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následná lůžková péče</a:t>
            </a:r>
            <a:br>
              <a:rPr lang="cs-CZ" sz="4400" dirty="0" smtClean="0"/>
            </a:b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Dohodovací řízení pro rok 2019</a:t>
            </a:r>
            <a:endParaRPr lang="en-US" sz="4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066800" y="5563388"/>
            <a:ext cx="3219450" cy="1751812"/>
          </a:xfrm>
          <a:prstGeom prst="rect">
            <a:avLst/>
          </a:prstGeom>
        </p:spPr>
        <p:txBody>
          <a:bodyPr vert="horz" lIns="118894" tIns="59446" rIns="118894" bIns="59446" rtlCol="0" anchor="b">
            <a:normAutofit/>
          </a:bodyPr>
          <a:lstStyle>
            <a:lvl1pPr algn="l" defTabSz="1188940" rtl="0" eaLnBrk="1" latinLnBrk="0" hangingPunct="1">
              <a:spcBef>
                <a:spcPct val="0"/>
              </a:spcBef>
              <a:buNone/>
              <a:defRPr sz="32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4</a:t>
            </a:r>
            <a:r>
              <a:rPr lang="cs-CZ" dirty="0" smtClean="0"/>
              <a:t>. </a:t>
            </a:r>
            <a:r>
              <a:rPr lang="cs-CZ" dirty="0"/>
              <a:t>4</a:t>
            </a:r>
            <a:r>
              <a:rPr lang="cs-CZ" dirty="0" smtClean="0"/>
              <a:t>. 2018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991350" y="5583226"/>
            <a:ext cx="4286250" cy="1751812"/>
          </a:xfrm>
          <a:prstGeom prst="rect">
            <a:avLst/>
          </a:prstGeom>
        </p:spPr>
        <p:txBody>
          <a:bodyPr vert="horz" lIns="118894" tIns="59446" rIns="118894" bIns="59446" rtlCol="0" anchor="b">
            <a:normAutofit/>
          </a:bodyPr>
          <a:lstStyle>
            <a:lvl1pPr algn="l" defTabSz="1188940" rtl="0" eaLnBrk="1" latinLnBrk="0" hangingPunct="1">
              <a:spcBef>
                <a:spcPct val="0"/>
              </a:spcBef>
              <a:buNone/>
              <a:defRPr sz="32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Společný návrh ZP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87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882649"/>
            <a:ext cx="10194797" cy="1283608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Bilance systému v. z. p.</a:t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v mil. Kč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004" y="2435224"/>
            <a:ext cx="10194796" cy="4183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184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664029"/>
            <a:ext cx="10194797" cy="1221921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Podíl segmentů na celkových nákladech bez </a:t>
            </a:r>
            <a:r>
              <a:rPr lang="cs-CZ" sz="4000" dirty="0" err="1" smtClean="0">
                <a:solidFill>
                  <a:schemeClr val="bg1"/>
                </a:solidFill>
              </a:rPr>
              <a:t>centrové</a:t>
            </a:r>
            <a:r>
              <a:rPr lang="cs-CZ" sz="4000" dirty="0" smtClean="0">
                <a:solidFill>
                  <a:schemeClr val="bg1"/>
                </a:solidFill>
              </a:rPr>
              <a:t> léčby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256" y="1981654"/>
            <a:ext cx="9545744" cy="5926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885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3" y="664029"/>
            <a:ext cx="10194797" cy="1221921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Podíl segmentů na celkových nákladech včetně </a:t>
            </a:r>
            <a:r>
              <a:rPr lang="cs-CZ" sz="4000" dirty="0" err="1" smtClean="0">
                <a:solidFill>
                  <a:schemeClr val="bg1"/>
                </a:solidFill>
              </a:rPr>
              <a:t>centrové</a:t>
            </a:r>
            <a:r>
              <a:rPr lang="cs-CZ" sz="4000" dirty="0" smtClean="0">
                <a:solidFill>
                  <a:schemeClr val="bg1"/>
                </a:solidFill>
              </a:rPr>
              <a:t> léčby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372" y="2025460"/>
            <a:ext cx="9603518" cy="596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471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2" y="708477"/>
            <a:ext cx="10347197" cy="1642838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cs-CZ" sz="3600" dirty="0">
                <a:solidFill>
                  <a:schemeClr val="bg1"/>
                </a:solidFill>
              </a:rPr>
              <a:t>následná lůžková péče, dlouhodobá lůžková péče, </a:t>
            </a:r>
            <a:r>
              <a:rPr lang="cs-CZ" sz="3600" dirty="0" smtClean="0">
                <a:solidFill>
                  <a:schemeClr val="bg1"/>
                </a:solidFill>
              </a:rPr>
              <a:t>péče </a:t>
            </a:r>
            <a:r>
              <a:rPr lang="cs-CZ" sz="3600" dirty="0">
                <a:solidFill>
                  <a:schemeClr val="bg1"/>
                </a:solidFill>
              </a:rPr>
              <a:t>ošetřovacího dne 00005 </a:t>
            </a:r>
            <a:r>
              <a:rPr lang="cs-CZ" sz="3600" dirty="0" smtClean="0">
                <a:solidFill>
                  <a:schemeClr val="bg1"/>
                </a:solidFill>
              </a:rPr>
              <a:t>a </a:t>
            </a:r>
            <a:r>
              <a:rPr lang="cs-CZ" sz="3600" dirty="0">
                <a:solidFill>
                  <a:schemeClr val="bg1"/>
                </a:solidFill>
              </a:rPr>
              <a:t>zvláštní lůžková péče hospicového typu 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59002" y="2904252"/>
            <a:ext cx="1051048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250" lvl="1" indent="-514350">
              <a:buAutoNum type="alphaLcParenR"/>
            </a:pPr>
            <a:r>
              <a:rPr lang="cs-CZ" sz="2400" dirty="0"/>
              <a:t>Úhrada formou PSOD</a:t>
            </a:r>
          </a:p>
          <a:p>
            <a:pPr marL="603250" lvl="1" indent="-514350">
              <a:buAutoNum type="alphaLcParenR"/>
            </a:pPr>
            <a:r>
              <a:rPr lang="cs-CZ" sz="2400" dirty="0"/>
              <a:t>PSOD   - samostatně pro každý typ OD a kategorii pacienta </a:t>
            </a:r>
          </a:p>
          <a:p>
            <a:pPr marL="88900" lvl="1" indent="1349375">
              <a:buNone/>
            </a:pPr>
            <a:r>
              <a:rPr lang="cs-CZ" sz="2400" dirty="0"/>
              <a:t> - </a:t>
            </a:r>
            <a:r>
              <a:rPr lang="cs-CZ" sz="2400" dirty="0" smtClean="0"/>
              <a:t>dvě sazby v závislosti na dosažených kvalitativních kritériích (kvalita a 	           dostupnost personálu, kvalita prostředí – vybavenost)</a:t>
            </a:r>
            <a:endParaRPr lang="cs-CZ" sz="2400" dirty="0"/>
          </a:p>
          <a:p>
            <a:pPr marL="88900" lvl="1" indent="1349375">
              <a:buNone/>
            </a:pPr>
            <a:r>
              <a:rPr lang="cs-CZ" sz="2400" dirty="0"/>
              <a:t> </a:t>
            </a:r>
          </a:p>
          <a:p>
            <a:r>
              <a:rPr lang="cs-CZ" sz="2400" dirty="0"/>
              <a:t> </a:t>
            </a:r>
          </a:p>
          <a:p>
            <a:pPr marL="603250" lvl="1" indent="-514350">
              <a:buAutoNum type="alphaLcParenR" startAt="3"/>
              <a:tabLst>
                <a:tab pos="534988" algn="l"/>
              </a:tabLst>
            </a:pPr>
            <a:r>
              <a:rPr lang="cs-CZ" sz="2400" dirty="0"/>
              <a:t>PSOD zahrnuje </a:t>
            </a:r>
          </a:p>
          <a:p>
            <a:pPr marL="623888" lvl="1" indent="0">
              <a:buNone/>
              <a:tabLst>
                <a:tab pos="534988" algn="l"/>
              </a:tabLst>
            </a:pPr>
            <a:r>
              <a:rPr lang="cs-CZ" sz="2400" dirty="0"/>
              <a:t>hodnotu příslušného ošetřovacího dne včetně režie přiřazené k ošetřovacímu dni a kategorie pacienta podle seznamu zdravotních výkonů, paušální částku, kterou se hradí léčivé přípravky podle § 17 odst. 6 zákona, a zdravotní výkony, kterými se vykazuje příjmové a propouštěcí vyšetření, výkony agregované do ošetřovacího dne podle seznamu zdravotních výkonů.</a:t>
            </a:r>
          </a:p>
        </p:txBody>
      </p:sp>
    </p:spTree>
    <p:extLst>
      <p:ext uri="{BB962C8B-B14F-4D97-AF65-F5344CB8AC3E}">
        <p14:creationId xmlns:p14="http://schemas.microsoft.com/office/powerpoint/2010/main" val="194987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2" y="708477"/>
            <a:ext cx="10347197" cy="1261837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ambulantní péče </a:t>
            </a:r>
            <a:r>
              <a:rPr lang="cs-CZ" sz="4000" dirty="0" smtClean="0">
                <a:solidFill>
                  <a:schemeClr val="bg1"/>
                </a:solidFill>
              </a:rPr>
              <a:t>a </a:t>
            </a:r>
            <a:r>
              <a:rPr lang="cs-CZ" sz="4000" dirty="0">
                <a:solidFill>
                  <a:schemeClr val="bg1"/>
                </a:solidFill>
              </a:rPr>
              <a:t>zvláštní ambulantní péče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59002" y="2904252"/>
            <a:ext cx="105104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6100" lvl="1" indent="-457200">
              <a:buAutoNum type="alphaLcParenR"/>
              <a:tabLst>
                <a:tab pos="623888" algn="l"/>
              </a:tabLst>
            </a:pPr>
            <a:r>
              <a:rPr lang="cs-CZ" sz="2400" dirty="0"/>
              <a:t> Ambulantní zdravotní péče </a:t>
            </a:r>
          </a:p>
          <a:p>
            <a:pPr marL="1527175" lvl="1">
              <a:tabLst>
                <a:tab pos="623888" algn="l"/>
              </a:tabLst>
            </a:pPr>
            <a:endParaRPr lang="cs-CZ" sz="2400" dirty="0"/>
          </a:p>
          <a:p>
            <a:pPr marL="1527175" lvl="1">
              <a:tabLst>
                <a:tab pos="623888" algn="l"/>
              </a:tabLst>
            </a:pPr>
            <a:r>
              <a:rPr lang="cs-CZ" sz="2400" dirty="0"/>
              <a:t>úhrada shodně jako příslušný ambulantní segment, vč. regulačních omezení</a:t>
            </a:r>
          </a:p>
          <a:p>
            <a:pPr marL="1527175" lvl="1">
              <a:tabLst>
                <a:tab pos="623888" algn="l"/>
              </a:tabLst>
            </a:pPr>
            <a:endParaRPr lang="cs-CZ" sz="2400" dirty="0"/>
          </a:p>
          <a:p>
            <a:pPr marL="1527175" lvl="1">
              <a:tabLst>
                <a:tab pos="623888" algn="l"/>
              </a:tabLst>
            </a:pPr>
            <a:r>
              <a:rPr lang="cs-CZ" sz="2400" dirty="0"/>
              <a:t> </a:t>
            </a:r>
          </a:p>
          <a:p>
            <a:pPr marL="546100" lvl="1" indent="-457200">
              <a:buAutoNum type="alphaLcParenR" startAt="2"/>
              <a:tabLst>
                <a:tab pos="623888" algn="l"/>
              </a:tabLst>
            </a:pPr>
            <a:r>
              <a:rPr lang="cs-CZ" sz="2400" dirty="0"/>
              <a:t>Zvláštní ambulantní </a:t>
            </a:r>
          </a:p>
          <a:p>
            <a:pPr marL="1527175" lvl="1">
              <a:tabLst>
                <a:tab pos="623888" algn="l"/>
              </a:tabLst>
            </a:pPr>
            <a:endParaRPr lang="cs-CZ" sz="2400" dirty="0"/>
          </a:p>
          <a:p>
            <a:pPr marL="1527175" lvl="1">
              <a:tabLst>
                <a:tab pos="623888" algn="l"/>
              </a:tabLst>
            </a:pPr>
            <a:r>
              <a:rPr lang="cs-CZ" sz="2400" dirty="0"/>
              <a:t>úhrada jako v roce 2018</a:t>
            </a:r>
          </a:p>
          <a:p>
            <a:r>
              <a:rPr lang="cs-CZ" sz="1400" dirty="0"/>
              <a:t> 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9087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02" y="708477"/>
            <a:ext cx="10423398" cy="1283609"/>
          </a:xfrm>
          <a:solidFill>
            <a:srgbClr val="FF0000"/>
          </a:solidFill>
        </p:spPr>
        <p:txBody>
          <a:bodyPr>
            <a:noAutofit/>
          </a:bodyPr>
          <a:lstStyle/>
          <a:p>
            <a:pPr lvl="0"/>
            <a:r>
              <a:rPr lang="cs-CZ" sz="3600" dirty="0">
                <a:solidFill>
                  <a:schemeClr val="bg1"/>
                </a:solidFill>
              </a:rPr>
              <a:t>následná intenzivní péče (</a:t>
            </a:r>
            <a:r>
              <a:rPr lang="cs-CZ" sz="3600" dirty="0" smtClean="0">
                <a:solidFill>
                  <a:schemeClr val="bg1"/>
                </a:solidFill>
              </a:rPr>
              <a:t>NIP) dlouhodobá </a:t>
            </a:r>
            <a:r>
              <a:rPr lang="cs-CZ" sz="3600" dirty="0">
                <a:solidFill>
                  <a:schemeClr val="bg1"/>
                </a:solidFill>
              </a:rPr>
              <a:t>intenzivní </a:t>
            </a:r>
            <a:r>
              <a:rPr lang="cs-CZ" sz="3600" dirty="0" smtClean="0">
                <a:solidFill>
                  <a:schemeClr val="bg1"/>
                </a:solidFill>
              </a:rPr>
              <a:t>ošetřovatelská péče </a:t>
            </a:r>
            <a:r>
              <a:rPr lang="cs-CZ" sz="3600" dirty="0">
                <a:solidFill>
                  <a:schemeClr val="bg1"/>
                </a:solidFill>
              </a:rPr>
              <a:t>(DIOP)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06B-84BC-9F45-85D7-AD45A3C26E5A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59002" y="2642995"/>
            <a:ext cx="1051048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lvl="1">
              <a:tabLst>
                <a:tab pos="623888" algn="l"/>
              </a:tabLst>
            </a:pPr>
            <a:endParaRPr lang="cs-CZ" sz="2400" dirty="0" smtClean="0"/>
          </a:p>
          <a:p>
            <a:pPr marL="623888" lvl="1" indent="-534988">
              <a:buAutoNum type="alphaLcParenR"/>
              <a:tabLst>
                <a:tab pos="623888" algn="l"/>
              </a:tabLst>
            </a:pPr>
            <a:r>
              <a:rPr lang="cs-CZ" sz="2400" dirty="0"/>
              <a:t>NIP </a:t>
            </a:r>
            <a:r>
              <a:rPr lang="cs-CZ" sz="2400" dirty="0" smtClean="0"/>
              <a:t>a NVP</a:t>
            </a:r>
            <a:endParaRPr lang="cs-CZ" sz="2400" dirty="0"/>
          </a:p>
          <a:p>
            <a:pPr marL="88900" lvl="1" indent="1071563">
              <a:tabLst>
                <a:tab pos="623888" algn="l"/>
              </a:tabLst>
            </a:pPr>
            <a:r>
              <a:rPr lang="cs-CZ" sz="2400" dirty="0"/>
              <a:t>úhrada </a:t>
            </a:r>
            <a:r>
              <a:rPr lang="cs-CZ" sz="2400" dirty="0" smtClean="0"/>
              <a:t>za OD pouze v kategorii 1 shodně </a:t>
            </a:r>
            <a:r>
              <a:rPr lang="cs-CZ" sz="2400" dirty="0"/>
              <a:t>jako v roce 2018</a:t>
            </a:r>
          </a:p>
          <a:p>
            <a:pPr marL="1527175" lvl="1" indent="-1438275">
              <a:tabLst>
                <a:tab pos="623888" algn="l"/>
              </a:tabLst>
            </a:pPr>
            <a:endParaRPr lang="cs-CZ" sz="2400" dirty="0"/>
          </a:p>
          <a:p>
            <a:pPr marL="623888" lvl="1" indent="-534988">
              <a:buAutoNum type="alphaLcParenR" startAt="2"/>
              <a:tabLst>
                <a:tab pos="623888" algn="l"/>
              </a:tabLst>
            </a:pPr>
            <a:r>
              <a:rPr lang="cs-CZ" sz="2400" dirty="0" smtClean="0"/>
              <a:t>DIOP </a:t>
            </a:r>
            <a:endParaRPr lang="cs-CZ" sz="2400" dirty="0"/>
          </a:p>
          <a:p>
            <a:pPr marL="88900" lvl="1" indent="1071563">
              <a:tabLst>
                <a:tab pos="623888" algn="l"/>
              </a:tabLst>
            </a:pPr>
            <a:r>
              <a:rPr lang="cs-CZ" sz="2400" dirty="0"/>
              <a:t>úhrada za OD pouze v kategorii 1 shodně jako v roce 2018</a:t>
            </a:r>
          </a:p>
          <a:p>
            <a:pPr marL="88900" lvl="1" indent="1071563">
              <a:tabLst>
                <a:tab pos="623888" algn="l"/>
              </a:tabLst>
            </a:pPr>
            <a:endParaRPr lang="cs-CZ" sz="2400" dirty="0"/>
          </a:p>
          <a:p>
            <a:pPr marL="88900" lvl="1">
              <a:tabLst>
                <a:tab pos="623888" algn="l"/>
              </a:tabLst>
            </a:pPr>
            <a:r>
              <a:rPr lang="cs-CZ" sz="2400" dirty="0"/>
              <a:t> </a:t>
            </a:r>
          </a:p>
          <a:p>
            <a:pPr marL="623888" lvl="1" indent="-534988">
              <a:tabLst>
                <a:tab pos="623888" algn="l"/>
              </a:tabLst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2516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Zodpov_x00ed_d_x00e1_ xmlns="10188f33-29c6-449c-8167-3cfe9f2189f7">
      <UserInfo>
        <DisplayName>Váňová Kamila Mgr. (VZP ČR Ústředí)</DisplayName>
        <AccountId>5565</AccountId>
        <AccountType/>
      </UserInfo>
    </Zodpov_x00ed_d_x00e1_>
    <VZP_Counter xmlns="132fe20e-6c8e-4b23-ada2-ee3ef4468e07">4</VZP_Count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FF8318B19AC64A834F4A747FDFC862" ma:contentTypeVersion="10" ma:contentTypeDescription="Vytvořit nový dokument" ma:contentTypeScope="" ma:versionID="20ee47ec60a391f885bad6c7eb37b388">
  <xsd:schema xmlns:xsd="http://www.w3.org/2001/XMLSchema" xmlns:xs="http://www.w3.org/2001/XMLSchema" xmlns:p="http://schemas.microsoft.com/office/2006/metadata/properties" xmlns:ns2="10188f33-29c6-449c-8167-3cfe9f2189f7" xmlns:ns3="132fe20e-6c8e-4b23-ada2-ee3ef4468e07" xmlns:ns4="189c7478-f36e-4d06-b026-5479ab3e2b44" targetNamespace="http://schemas.microsoft.com/office/2006/metadata/properties" ma:root="true" ma:fieldsID="e443967a96b474f86e67f4c760eb1cce" ns2:_="" ns3:_="" ns4:_="">
    <xsd:import namespace="10188f33-29c6-449c-8167-3cfe9f2189f7"/>
    <xsd:import namespace="132fe20e-6c8e-4b23-ada2-ee3ef4468e07"/>
    <xsd:import namespace="189c7478-f36e-4d06-b026-5479ab3e2b44"/>
    <xsd:element name="properties">
      <xsd:complexType>
        <xsd:sequence>
          <xsd:element name="documentManagement">
            <xsd:complexType>
              <xsd:all>
                <xsd:element ref="ns2:Zodpov_x00ed_d_x00e1_" minOccurs="0"/>
                <xsd:element ref="ns3:VZP_Counter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188f33-29c6-449c-8167-3cfe9f2189f7" elementFormDefault="qualified">
    <xsd:import namespace="http://schemas.microsoft.com/office/2006/documentManagement/types"/>
    <xsd:import namespace="http://schemas.microsoft.com/office/infopath/2007/PartnerControls"/>
    <xsd:element name="Zodpov_x00ed_d_x00e1_" ma:index="8" nillable="true" ma:displayName="Zodpovídá" ma:list="UserInfo" ma:SharePointGroup="0" ma:internalName="Zodpov_x00ed_d_x00e1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fe20e-6c8e-4b23-ada2-ee3ef4468e07" elementFormDefault="qualified">
    <xsd:import namespace="http://schemas.microsoft.com/office/2006/documentManagement/types"/>
    <xsd:import namespace="http://schemas.microsoft.com/office/infopath/2007/PartnerControls"/>
    <xsd:element name="VZP_Counter" ma:index="9" nillable="true" ma:displayName="Počítadlo přístupů" ma:default="0" ma:internalName="VZP_Counter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c7478-f36e-4d06-b026-5479ab3e2b4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ze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76C71D-8A81-484A-BDD9-DAD864473C8C}">
  <ds:schemaRefs>
    <ds:schemaRef ds:uri="http://www.w3.org/XML/1998/namespace"/>
    <ds:schemaRef ds:uri="http://purl.org/dc/terms/"/>
    <ds:schemaRef ds:uri="189c7478-f36e-4d06-b026-5479ab3e2b44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132fe20e-6c8e-4b23-ada2-ee3ef4468e07"/>
    <ds:schemaRef ds:uri="http://purl.org/dc/elements/1.1/"/>
    <ds:schemaRef ds:uri="10188f33-29c6-449c-8167-3cfe9f2189f7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D6A59FE-1D07-465C-AAA4-AE41B74E07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1E4914-FF8A-4CB0-A04B-E541DF5D90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188f33-29c6-449c-8167-3cfe9f2189f7"/>
    <ds:schemaRef ds:uri="132fe20e-6c8e-4b23-ada2-ee3ef4468e07"/>
    <ds:schemaRef ds:uri="189c7478-f36e-4d06-b026-5479ab3e2b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</TotalTime>
  <Words>153</Words>
  <Application>Microsoft Office PowerPoint</Application>
  <PresentationFormat>Vlastní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Motiv systému Office</vt:lpstr>
      <vt:lpstr>1_Motiv systému Office</vt:lpstr>
      <vt:lpstr> následná lůžková péče  Dohodovací řízení pro rok 2019</vt:lpstr>
      <vt:lpstr>Bilance systému v. z. p. v mil. Kč</vt:lpstr>
      <vt:lpstr>Podíl segmentů na celkových nákladech bez centrové léčby</vt:lpstr>
      <vt:lpstr>Podíl segmentů na celkových nákladech včetně centrové léčby</vt:lpstr>
      <vt:lpstr>následná lůžková péče, dlouhodobá lůžková péče, péče ošetřovacího dne 00005 a zvláštní lůžková péče hospicového typu </vt:lpstr>
      <vt:lpstr>ambulantní péče a zvláštní ambulantní péče</vt:lpstr>
      <vt:lpstr>následná intenzivní péče (NIP) dlouhodobá intenzivní ošetřovatelská péče (DIOP)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Prezentace_vzor_GM (2018)</dc:title>
  <dc:creator>Benjamin Hasić</dc:creator>
  <cp:lastModifiedBy>Libuše Dřímalová</cp:lastModifiedBy>
  <cp:revision>63</cp:revision>
  <dcterms:created xsi:type="dcterms:W3CDTF">2018-02-19T14:51:17Z</dcterms:created>
  <dcterms:modified xsi:type="dcterms:W3CDTF">2018-04-03T15:07:37Z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0x0101009BFF8318B19AC64A834F4A747FDFC862</vt:lpwstr>
  </property>
</Properties>
</file>