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  <p:sldMasterId id="2147483686" r:id="rId5"/>
    <p:sldMasterId id="2147483700" r:id="rId6"/>
    <p:sldMasterId id="2147483714" r:id="rId7"/>
    <p:sldMasterId id="2147483728" r:id="rId8"/>
    <p:sldMasterId id="2147483742" r:id="rId9"/>
  </p:sldMasterIdLst>
  <p:notesMasterIdLst>
    <p:notesMasterId r:id="rId22"/>
  </p:notesMasterIdLst>
  <p:sldIdLst>
    <p:sldId id="260" r:id="rId10"/>
    <p:sldId id="310" r:id="rId11"/>
    <p:sldId id="311" r:id="rId12"/>
    <p:sldId id="312" r:id="rId13"/>
    <p:sldId id="313" r:id="rId14"/>
    <p:sldId id="303" r:id="rId15"/>
    <p:sldId id="304" r:id="rId16"/>
    <p:sldId id="305" r:id="rId17"/>
    <p:sldId id="306" r:id="rId18"/>
    <p:sldId id="307" r:id="rId19"/>
    <p:sldId id="308" r:id="rId20"/>
    <p:sldId id="309" r:id="rId21"/>
  </p:sldIdLst>
  <p:sldSz cx="12192000" cy="86185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000"/>
    <a:srgbClr val="C00000"/>
    <a:srgbClr val="E20000"/>
    <a:srgbClr val="EA0000"/>
    <a:srgbClr val="F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556" autoAdjust="0"/>
  </p:normalViewPr>
  <p:slideViewPr>
    <p:cSldViewPr snapToGrid="0" snapToObjects="1">
      <p:cViewPr>
        <p:scale>
          <a:sx n="100" d="100"/>
          <a:sy n="100" d="100"/>
        </p:scale>
        <p:origin x="-138" y="-72"/>
      </p:cViewPr>
      <p:guideLst>
        <p:guide orient="horz" pos="2714"/>
        <p:guide pos="384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97017-FA6A-4C20-AF0D-0205BE99BB02}" type="datetimeFigureOut">
              <a:rPr lang="cs-CZ" smtClean="0"/>
              <a:t>15.4.2019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8C236-5132-404F-8756-42E126F72F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636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677333"/>
            <a:ext cx="10363200" cy="1847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4883838"/>
            <a:ext cx="8534400" cy="22025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4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3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77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72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66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61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55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A09F-A583-4C0E-8DD5-1BF939047A55}" type="datetime1">
              <a:rPr lang="en-US" smtClean="0"/>
              <a:t>4/15/2019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5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4102-5AA7-4A78-B1C4-BFBD8E76285E}" type="datetime1">
              <a:rPr lang="en-US" smtClean="0"/>
              <a:t>4/15/2019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4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5600" y="432923"/>
            <a:ext cx="3657600" cy="924298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800" y="432923"/>
            <a:ext cx="10769600" cy="924298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2E39-FED1-47BE-AC0D-D4AE05EBBE09}" type="datetime1">
              <a:rPr lang="en-US" smtClean="0"/>
              <a:t>4/15/2019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89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10488"/>
            <a:ext cx="10363200" cy="3000528"/>
          </a:xfrm>
        </p:spPr>
        <p:txBody>
          <a:bodyPr anchor="b">
            <a:normAutofit/>
          </a:bodyPr>
          <a:lstStyle>
            <a:lvl1pPr algn="l">
              <a:defRPr sz="3200" b="1" cap="all" baseline="0">
                <a:solidFill>
                  <a:schemeClr val="bg1"/>
                </a:solidFill>
              </a:defRPr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2711-F5CF-4F4F-B825-F9EC28AFBD52}" type="datetime1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14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25599"/>
            <a:ext cx="10515600" cy="1117601"/>
          </a:xfrm>
        </p:spPr>
        <p:txBody>
          <a:bodyPr anchor="t">
            <a:normAutofit/>
          </a:bodyPr>
          <a:lstStyle>
            <a:lvl1pPr>
              <a:defRPr sz="2800" b="1" cap="all" baseline="0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3A4C-1749-4792-8DB7-2ABAEE67FBED}" type="datetime1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076575"/>
            <a:ext cx="10515600" cy="63908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rgbClr val="FF0000"/>
                </a:solidFill>
              </a:defRPr>
            </a:lvl1pPr>
          </a:lstStyle>
          <a:p>
            <a:pPr lvl="0"/>
            <a:r>
              <a:rPr lang="cs-CZ" dirty="0" err="1" smtClean="0"/>
              <a:t>Equamet</a:t>
            </a:r>
            <a:r>
              <a:rPr lang="cs-CZ" dirty="0" smtClean="0"/>
              <a:t> </a:t>
            </a:r>
            <a:r>
              <a:rPr lang="cs-CZ" dirty="0" err="1" smtClean="0"/>
              <a:t>landam</a:t>
            </a:r>
            <a:r>
              <a:rPr lang="cs-CZ" dirty="0" smtClean="0"/>
              <a:t> </a:t>
            </a:r>
            <a:r>
              <a:rPr lang="cs-CZ" dirty="0" err="1" smtClean="0"/>
              <a:t>ellabo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To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diti</a:t>
            </a:r>
            <a:r>
              <a:rPr lang="cs-CZ" dirty="0" smtClean="0"/>
              <a:t> as </a:t>
            </a:r>
            <a:r>
              <a:rPr lang="cs-CZ" dirty="0" err="1" smtClean="0"/>
              <a:t>adit</a:t>
            </a:r>
            <a:r>
              <a:rPr lang="cs-CZ" dirty="0" smtClean="0"/>
              <a:t> </a:t>
            </a:r>
            <a:r>
              <a:rPr lang="cs-CZ" dirty="0" err="1" smtClean="0"/>
              <a:t>andam</a:t>
            </a:r>
            <a:r>
              <a:rPr lang="cs-CZ" dirty="0" smtClean="0"/>
              <a:t> </a:t>
            </a:r>
            <a:r>
              <a:rPr lang="cs-CZ" dirty="0" err="1" smtClean="0"/>
              <a:t>aditiori</a:t>
            </a:r>
            <a:r>
              <a:rPr lang="cs-CZ" dirty="0" smtClean="0"/>
              <a:t>.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049032"/>
            <a:ext cx="10515600" cy="376782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dirty="0" smtClean="0"/>
              <a:t>Tur </a:t>
            </a:r>
            <a:r>
              <a:rPr lang="en-US" dirty="0" err="1" smtClean="0"/>
              <a:t>renda</a:t>
            </a:r>
            <a:r>
              <a:rPr lang="en-US" dirty="0" smtClean="0"/>
              <a:t> </a:t>
            </a:r>
            <a:r>
              <a:rPr lang="en-US" dirty="0" err="1" smtClean="0"/>
              <a:t>doloriam</a:t>
            </a:r>
            <a:r>
              <a:rPr lang="en-US" dirty="0" smtClean="0"/>
              <a:t> </a:t>
            </a:r>
            <a:r>
              <a:rPr lang="en-US" dirty="0" err="1" smtClean="0"/>
              <a:t>volupta</a:t>
            </a:r>
            <a:r>
              <a:rPr lang="en-US" dirty="0" smtClean="0"/>
              <a:t> </a:t>
            </a:r>
            <a:r>
              <a:rPr lang="en-US" dirty="0" err="1" smtClean="0"/>
              <a:t>eperum</a:t>
            </a:r>
            <a:r>
              <a:rPr lang="en-US" dirty="0" smtClean="0"/>
              <a:t> </a:t>
            </a:r>
            <a:r>
              <a:rPr lang="en-US" dirty="0" err="1" smtClean="0"/>
              <a:t>natia</a:t>
            </a:r>
            <a:r>
              <a:rPr lang="en-US" dirty="0" smtClean="0"/>
              <a:t> </a:t>
            </a:r>
            <a:r>
              <a:rPr lang="en-US" dirty="0" err="1" smtClean="0"/>
              <a:t>initate</a:t>
            </a:r>
            <a:endParaRPr lang="en-US" dirty="0" smtClean="0"/>
          </a:p>
          <a:p>
            <a:pPr lvl="0"/>
            <a:r>
              <a:rPr lang="en-US" dirty="0" err="1" smtClean="0"/>
              <a:t>veliquidi</a:t>
            </a:r>
            <a:r>
              <a:rPr lang="en-US" dirty="0" smtClean="0"/>
              <a:t> </a:t>
            </a:r>
            <a:r>
              <a:rPr lang="en-US" dirty="0" err="1" smtClean="0"/>
              <a:t>doluptatur</a:t>
            </a:r>
            <a:r>
              <a:rPr lang="en-US" dirty="0" smtClean="0"/>
              <a:t> rem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nonseque</a:t>
            </a:r>
            <a:r>
              <a:rPr lang="en-US" dirty="0" smtClean="0"/>
              <a:t> </a:t>
            </a:r>
            <a:r>
              <a:rPr lang="en-US" dirty="0" err="1" smtClean="0"/>
              <a:t>optatempores</a:t>
            </a:r>
            <a:endParaRPr lang="en-US" dirty="0" smtClean="0"/>
          </a:p>
          <a:p>
            <a:pPr lvl="0"/>
            <a:r>
              <a:rPr lang="en-US" dirty="0" smtClean="0"/>
              <a:t>ab </a:t>
            </a:r>
            <a:r>
              <a:rPr lang="en-US" dirty="0" err="1" smtClean="0"/>
              <a:t>ipis</a:t>
            </a:r>
            <a:r>
              <a:rPr lang="en-US" dirty="0" smtClean="0"/>
              <a:t> </a:t>
            </a:r>
            <a:r>
              <a:rPr lang="en-US" dirty="0" err="1" smtClean="0"/>
              <a:t>dolupitasit</a:t>
            </a:r>
            <a:r>
              <a:rPr lang="en-US" dirty="0" smtClean="0"/>
              <a:t> </a:t>
            </a:r>
            <a:r>
              <a:rPr lang="en-US" dirty="0" err="1" smtClean="0"/>
              <a:t>harcipisti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volorrorpos</a:t>
            </a:r>
            <a:r>
              <a:rPr lang="en-US" dirty="0" smtClean="0"/>
              <a:t> </a:t>
            </a:r>
            <a:r>
              <a:rPr lang="en-US" dirty="0" err="1" smtClean="0"/>
              <a:t>maiosam</a:t>
            </a:r>
            <a:r>
              <a:rPr lang="en-US" dirty="0" smtClean="0"/>
              <a:t>,</a:t>
            </a:r>
          </a:p>
          <a:p>
            <a:pPr lvl="0"/>
            <a:r>
              <a:rPr lang="en-US" dirty="0" err="1" smtClean="0"/>
              <a:t>seque</a:t>
            </a:r>
            <a:r>
              <a:rPr lang="en-US" dirty="0" smtClean="0"/>
              <a:t> </a:t>
            </a:r>
            <a:r>
              <a:rPr lang="en-US" dirty="0" err="1" smtClean="0"/>
              <a:t>nobis</a:t>
            </a:r>
            <a:r>
              <a:rPr lang="en-US" dirty="0" smtClean="0"/>
              <a:t> </a:t>
            </a:r>
            <a:r>
              <a:rPr lang="en-US" dirty="0" err="1" smtClean="0"/>
              <a:t>erumquod</a:t>
            </a:r>
            <a:r>
              <a:rPr lang="en-US" dirty="0" smtClean="0"/>
              <a:t> quae </a:t>
            </a:r>
            <a:r>
              <a:rPr lang="en-US" dirty="0" err="1" smtClean="0"/>
              <a:t>etur</a:t>
            </a:r>
            <a:r>
              <a:rPr lang="en-US" dirty="0" smtClean="0"/>
              <a:t>? </a:t>
            </a:r>
            <a:r>
              <a:rPr lang="en-US" dirty="0" err="1" smtClean="0"/>
              <a:t>Quidellant</a:t>
            </a:r>
            <a:r>
              <a:rPr lang="en-US" dirty="0" smtClean="0"/>
              <a:t> </a:t>
            </a:r>
            <a:r>
              <a:rPr lang="en-US" dirty="0" err="1" smtClean="0"/>
              <a:t>quatur</a:t>
            </a:r>
            <a:endParaRPr lang="en-US" dirty="0" smtClean="0"/>
          </a:p>
          <a:p>
            <a:pPr lvl="0"/>
            <a:r>
              <a:rPr lang="en-US" dirty="0" err="1" smtClean="0"/>
              <a:t>sendus</a:t>
            </a:r>
            <a:r>
              <a:rPr lang="en-US" dirty="0" smtClean="0"/>
              <a:t>, </a:t>
            </a:r>
            <a:r>
              <a:rPr lang="en-US" dirty="0" err="1" smtClean="0"/>
              <a:t>sincill</a:t>
            </a:r>
            <a:r>
              <a:rPr lang="en-US" dirty="0" smtClean="0"/>
              <a:t> </a:t>
            </a:r>
            <a:r>
              <a:rPr lang="en-US" dirty="0" err="1" smtClean="0"/>
              <a:t>aceperibus</a:t>
            </a:r>
            <a:r>
              <a:rPr lang="en-US" dirty="0" smtClean="0"/>
              <a:t> </a:t>
            </a:r>
            <a:r>
              <a:rPr lang="en-US" dirty="0" err="1" smtClean="0"/>
              <a:t>andit</a:t>
            </a:r>
            <a:r>
              <a:rPr lang="en-US" dirty="0" smtClean="0"/>
              <a:t> </a:t>
            </a:r>
            <a:r>
              <a:rPr lang="en-US" dirty="0" err="1" smtClean="0"/>
              <a:t>volore</a:t>
            </a:r>
            <a:r>
              <a:rPr lang="en-US" dirty="0" smtClean="0"/>
              <a:t> </a:t>
            </a:r>
            <a:r>
              <a:rPr lang="en-US" dirty="0" err="1" smtClean="0"/>
              <a:t>volorion</a:t>
            </a:r>
            <a:r>
              <a:rPr lang="en-US" dirty="0" smtClean="0"/>
              <a:t> res et</a:t>
            </a:r>
          </a:p>
          <a:p>
            <a:pPr lvl="0"/>
            <a:r>
              <a:rPr lang="en-US" dirty="0" err="1" smtClean="0"/>
              <a:t>eos</a:t>
            </a:r>
            <a:r>
              <a:rPr lang="en-US" dirty="0" smtClean="0"/>
              <a:t> </a:t>
            </a:r>
            <a:r>
              <a:rPr lang="en-US" dirty="0" err="1" smtClean="0"/>
              <a:t>verum</a:t>
            </a:r>
            <a:r>
              <a:rPr lang="en-US" dirty="0" smtClean="0"/>
              <a:t> quo </a:t>
            </a:r>
            <a:r>
              <a:rPr lang="en-US" dirty="0" err="1" smtClean="0"/>
              <a:t>dolut</a:t>
            </a:r>
            <a:r>
              <a:rPr lang="en-US" dirty="0" smtClean="0"/>
              <a:t> </a:t>
            </a:r>
            <a:r>
              <a:rPr lang="en-US" dirty="0" err="1" smtClean="0"/>
              <a:t>inctoremque</a:t>
            </a:r>
            <a:r>
              <a:rPr lang="en-US" dirty="0" smtClean="0"/>
              <a:t> </a:t>
            </a:r>
            <a:r>
              <a:rPr lang="en-US" dirty="0" err="1" smtClean="0"/>
              <a:t>quamenem</a:t>
            </a:r>
            <a:r>
              <a:rPr lang="en-US" dirty="0" smtClean="0"/>
              <a:t> </a:t>
            </a:r>
            <a:r>
              <a:rPr lang="en-US" dirty="0" err="1" smtClean="0"/>
              <a:t>aliqui</a:t>
            </a:r>
            <a:endParaRPr lang="en-US" dirty="0" smtClean="0"/>
          </a:p>
          <a:p>
            <a:pPr lvl="0"/>
            <a:r>
              <a:rPr lang="en-US" dirty="0" err="1" smtClean="0"/>
              <a:t>ressequist</a:t>
            </a:r>
            <a:r>
              <a:rPr lang="en-US" dirty="0" smtClean="0"/>
              <a:t>, </a:t>
            </a:r>
            <a:r>
              <a:rPr lang="en-US" dirty="0" err="1" smtClean="0"/>
              <a:t>consequ</a:t>
            </a:r>
            <a:r>
              <a:rPr lang="en-US" dirty="0" smtClean="0"/>
              <a:t> </a:t>
            </a:r>
            <a:r>
              <a:rPr lang="en-US" dirty="0" err="1" smtClean="0"/>
              <a:t>odicienia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invent </a:t>
            </a:r>
            <a:r>
              <a:rPr lang="en-US" dirty="0" err="1" smtClean="0"/>
              <a:t>ut</a:t>
            </a:r>
            <a:r>
              <a:rPr lang="en-US" dirty="0" smtClean="0"/>
              <a:t> et </a:t>
            </a:r>
            <a:r>
              <a:rPr lang="en-US" dirty="0" err="1" smtClean="0"/>
              <a:t>aut</a:t>
            </a:r>
            <a:r>
              <a:rPr lang="en-US" dirty="0" smtClean="0"/>
              <a:t> re</a:t>
            </a:r>
          </a:p>
          <a:p>
            <a:pPr lvl="0"/>
            <a:r>
              <a:rPr lang="en-US" dirty="0" err="1" smtClean="0"/>
              <a:t>nonsera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voloria</a:t>
            </a:r>
            <a:r>
              <a:rPr lang="en-US" dirty="0" smtClean="0"/>
              <a:t> </a:t>
            </a:r>
            <a:r>
              <a:rPr lang="en-US" dirty="0" err="1" smtClean="0"/>
              <a:t>quassi</a:t>
            </a:r>
            <a:r>
              <a:rPr lang="en-US" dirty="0" smtClean="0"/>
              <a:t> </a:t>
            </a:r>
            <a:r>
              <a:rPr lang="en-US" dirty="0" err="1" smtClean="0"/>
              <a:t>invel</a:t>
            </a:r>
            <a:r>
              <a:rPr lang="en-US" dirty="0" smtClean="0"/>
              <a:t> ma </a:t>
            </a:r>
            <a:r>
              <a:rPr lang="en-US" dirty="0" err="1" smtClean="0"/>
              <a:t>voluptata</a:t>
            </a:r>
            <a:r>
              <a:rPr lang="en-US" dirty="0" smtClean="0"/>
              <a:t> </a:t>
            </a:r>
            <a:r>
              <a:rPr lang="en-US" dirty="0" err="1" smtClean="0"/>
              <a:t>exceped</a:t>
            </a:r>
            <a:endParaRPr lang="en-US" dirty="0" smtClean="0"/>
          </a:p>
          <a:p>
            <a:pPr lvl="0"/>
            <a:r>
              <a:rPr lang="en-US" dirty="0" err="1" smtClean="0"/>
              <a:t>que</a:t>
            </a:r>
            <a:r>
              <a:rPr lang="en-US" dirty="0" smtClean="0"/>
              <a:t> et </a:t>
            </a:r>
            <a:r>
              <a:rPr lang="en-US" dirty="0" err="1" smtClean="0"/>
              <a:t>ommodi</a:t>
            </a:r>
            <a:r>
              <a:rPr lang="en-US" dirty="0" smtClean="0"/>
              <a:t> </a:t>
            </a:r>
            <a:r>
              <a:rPr lang="en-US" dirty="0" err="1" smtClean="0"/>
              <a:t>offi</a:t>
            </a:r>
            <a:r>
              <a:rPr lang="en-US" dirty="0" smtClean="0"/>
              <a:t> </a:t>
            </a:r>
            <a:r>
              <a:rPr lang="en-US" dirty="0" err="1" smtClean="0"/>
              <a:t>cimint</a:t>
            </a:r>
            <a:r>
              <a:rPr lang="en-US" dirty="0" smtClean="0"/>
              <a:t>, </a:t>
            </a:r>
            <a:r>
              <a:rPr lang="en-US" dirty="0" err="1" smtClean="0"/>
              <a:t>omnimusdanis</a:t>
            </a:r>
            <a:r>
              <a:rPr lang="en-US" dirty="0" smtClean="0"/>
              <a:t> </a:t>
            </a:r>
            <a:r>
              <a:rPr lang="en-US" dirty="0" err="1" smtClean="0"/>
              <a:t>destrum</a:t>
            </a:r>
            <a:endParaRPr lang="en-US" dirty="0" smtClean="0"/>
          </a:p>
          <a:p>
            <a:pPr lvl="0"/>
            <a:r>
              <a:rPr lang="en-US" dirty="0" err="1" smtClean="0"/>
              <a:t>quasitiosto</a:t>
            </a:r>
            <a:r>
              <a:rPr lang="en-US" dirty="0" smtClean="0"/>
              <a:t> dolor </a:t>
            </a:r>
            <a:r>
              <a:rPr lang="en-US" dirty="0" err="1" smtClean="0"/>
              <a:t>acius</a:t>
            </a:r>
            <a:r>
              <a:rPr lang="en-US" dirty="0" smtClean="0"/>
              <a:t>, </a:t>
            </a:r>
            <a:r>
              <a:rPr lang="en-US" dirty="0" err="1" smtClean="0"/>
              <a:t>quiam</a:t>
            </a:r>
            <a:r>
              <a:rPr lang="en-US" dirty="0" smtClean="0"/>
              <a:t> et </a:t>
            </a:r>
            <a:r>
              <a:rPr lang="en-US" dirty="0" err="1" smtClean="0"/>
              <a:t>molorem</a:t>
            </a:r>
            <a:r>
              <a:rPr lang="en-US" dirty="0" smtClean="0"/>
              <a:t> </a:t>
            </a:r>
            <a:r>
              <a:rPr lang="en-US" dirty="0" err="1" smtClean="0"/>
              <a:t>quidis</a:t>
            </a:r>
            <a:endParaRPr lang="en-US" dirty="0" smtClean="0"/>
          </a:p>
          <a:p>
            <a:pPr lvl="0"/>
            <a:r>
              <a:rPr lang="en-US" dirty="0" err="1" smtClean="0"/>
              <a:t>magnimp</a:t>
            </a:r>
            <a:r>
              <a:rPr lang="en-US" dirty="0" smtClean="0"/>
              <a:t> </a:t>
            </a:r>
            <a:r>
              <a:rPr lang="en-US" dirty="0" err="1" smtClean="0"/>
              <a:t>oratur</a:t>
            </a:r>
            <a:r>
              <a:rPr lang="en-US" dirty="0" smtClean="0"/>
              <a:t>, </a:t>
            </a:r>
            <a:r>
              <a:rPr lang="en-US" dirty="0" err="1" smtClean="0"/>
              <a:t>sitibus</a:t>
            </a:r>
            <a:r>
              <a:rPr lang="en-US" dirty="0" smtClean="0"/>
              <a:t> </a:t>
            </a:r>
            <a:r>
              <a:rPr lang="en-US" dirty="0" err="1" smtClean="0"/>
              <a:t>eliquiae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volor</a:t>
            </a:r>
            <a:r>
              <a:rPr lang="en-US" dirty="0" smtClean="0"/>
              <a:t> </a:t>
            </a:r>
            <a:r>
              <a:rPr lang="en-US" dirty="0" err="1" smtClean="0"/>
              <a:t>sim</a:t>
            </a:r>
            <a:r>
              <a:rPr lang="en-US" dirty="0" smtClean="0"/>
              <a:t> </a:t>
            </a:r>
            <a:r>
              <a:rPr lang="en-US" dirty="0" err="1" smtClean="0"/>
              <a:t>fugia</a:t>
            </a:r>
            <a:endParaRPr lang="en-US" dirty="0" smtClean="0"/>
          </a:p>
          <a:p>
            <a:pPr lvl="0"/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vollabo</a:t>
            </a:r>
            <a:r>
              <a:rPr lang="en-US" dirty="0" smtClean="0"/>
              <a:t> </a:t>
            </a:r>
            <a:r>
              <a:rPr lang="en-US" dirty="0" err="1" smtClean="0"/>
              <a:t>ritati</a:t>
            </a:r>
            <a:r>
              <a:rPr lang="en-US" dirty="0" smtClean="0"/>
              <a:t> </a:t>
            </a:r>
            <a:r>
              <a:rPr lang="en-US" dirty="0" err="1" smtClean="0"/>
              <a:t>nectur</a:t>
            </a:r>
            <a:r>
              <a:rPr lang="en-US" dirty="0" smtClean="0"/>
              <a:t>, </a:t>
            </a:r>
            <a:r>
              <a:rPr lang="en-US" dirty="0" err="1" smtClean="0"/>
              <a:t>eum</a:t>
            </a:r>
            <a:r>
              <a:rPr lang="en-US" dirty="0" smtClean="0"/>
              <a:t> sit repel </a:t>
            </a:r>
            <a:r>
              <a:rPr lang="en-US" dirty="0" err="1" smtClean="0"/>
              <a:t>illit</a:t>
            </a:r>
            <a:r>
              <a:rPr lang="en-US" dirty="0" smtClean="0"/>
              <a:t> </a:t>
            </a:r>
            <a:r>
              <a:rPr lang="en-US" dirty="0" err="1" smtClean="0"/>
              <a:t>aditioressit</a:t>
            </a:r>
            <a:endParaRPr lang="en-US" dirty="0" smtClean="0"/>
          </a:p>
          <a:p>
            <a:pPr lvl="0"/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quiam</a:t>
            </a:r>
            <a:r>
              <a:rPr lang="en-US" dirty="0" smtClean="0"/>
              <a:t> </a:t>
            </a:r>
            <a:r>
              <a:rPr lang="en-US" dirty="0" err="1" smtClean="0"/>
              <a:t>inus</a:t>
            </a:r>
            <a:r>
              <a:rPr lang="en-US" dirty="0" smtClean="0"/>
              <a:t>.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399" y="6817011"/>
            <a:ext cx="1726401" cy="99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060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677333"/>
            <a:ext cx="10363200" cy="1847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4883838"/>
            <a:ext cx="8534400" cy="22025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4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3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77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72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66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61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55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A09F-A583-4C0E-8DD5-1BF939047A5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154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87E9-E601-40E1-AA72-A27F8DCE18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677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5538211"/>
            <a:ext cx="10363200" cy="1711737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3652906"/>
            <a:ext cx="10363200" cy="1885305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944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889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834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778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723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668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612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557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58E4-6B07-4FA0-9572-D7BBA56679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17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800" y="2527706"/>
            <a:ext cx="7213600" cy="714819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9600" y="2527706"/>
            <a:ext cx="7213600" cy="714819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2D2-2370-4E74-9B55-8EE3C065743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3380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45141"/>
            <a:ext cx="10972800" cy="1436423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929198"/>
            <a:ext cx="5386917" cy="80399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470" indent="0">
              <a:buNone/>
              <a:defRPr sz="2600" b="1"/>
            </a:lvl2pPr>
            <a:lvl3pPr marL="1188940" indent="0">
              <a:buNone/>
              <a:defRPr sz="2300" b="1"/>
            </a:lvl3pPr>
            <a:lvl4pPr marL="1783410" indent="0">
              <a:buNone/>
              <a:defRPr sz="2100" b="1"/>
            </a:lvl4pPr>
            <a:lvl5pPr marL="2377880" indent="0">
              <a:buNone/>
              <a:defRPr sz="2100" b="1"/>
            </a:lvl5pPr>
            <a:lvl6pPr marL="2972350" indent="0">
              <a:buNone/>
              <a:defRPr sz="2100" b="1"/>
            </a:lvl6pPr>
            <a:lvl7pPr marL="3566820" indent="0">
              <a:buNone/>
              <a:defRPr sz="2100" b="1"/>
            </a:lvl7pPr>
            <a:lvl8pPr marL="4161290" indent="0">
              <a:buNone/>
              <a:defRPr sz="2100" b="1"/>
            </a:lvl8pPr>
            <a:lvl9pPr marL="4755760" indent="0">
              <a:buNone/>
              <a:defRPr sz="21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733195"/>
            <a:ext cx="5386917" cy="49656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9" y="1929198"/>
            <a:ext cx="5389033" cy="80399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470" indent="0">
              <a:buNone/>
              <a:defRPr sz="2600" b="1"/>
            </a:lvl2pPr>
            <a:lvl3pPr marL="1188940" indent="0">
              <a:buNone/>
              <a:defRPr sz="2300" b="1"/>
            </a:lvl3pPr>
            <a:lvl4pPr marL="1783410" indent="0">
              <a:buNone/>
              <a:defRPr sz="2100" b="1"/>
            </a:lvl4pPr>
            <a:lvl5pPr marL="2377880" indent="0">
              <a:buNone/>
              <a:defRPr sz="2100" b="1"/>
            </a:lvl5pPr>
            <a:lvl6pPr marL="2972350" indent="0">
              <a:buNone/>
              <a:defRPr sz="2100" b="1"/>
            </a:lvl6pPr>
            <a:lvl7pPr marL="3566820" indent="0">
              <a:buNone/>
              <a:defRPr sz="2100" b="1"/>
            </a:lvl7pPr>
            <a:lvl8pPr marL="4161290" indent="0">
              <a:buNone/>
              <a:defRPr sz="2100" b="1"/>
            </a:lvl8pPr>
            <a:lvl9pPr marL="4755760" indent="0">
              <a:buNone/>
              <a:defRPr sz="21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733195"/>
            <a:ext cx="5389033" cy="49656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CDB9-0B63-441D-B033-0FD5374D1E8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326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A673-416B-45EB-8B48-4D08BD5D4B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23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87E9-E601-40E1-AA72-A27F8DCE18E1}" type="datetime1">
              <a:rPr lang="en-US" smtClean="0"/>
              <a:t>4/15/2019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638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E7DD-E257-4CE3-824D-BB273F2963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7974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343147"/>
            <a:ext cx="4011084" cy="146036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343148"/>
            <a:ext cx="6815667" cy="7355683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2" y="1803511"/>
            <a:ext cx="4011084" cy="5895320"/>
          </a:xfrm>
        </p:spPr>
        <p:txBody>
          <a:bodyPr/>
          <a:lstStyle>
            <a:lvl1pPr marL="0" indent="0">
              <a:buNone/>
              <a:defRPr sz="1800"/>
            </a:lvl1pPr>
            <a:lvl2pPr marL="594470" indent="0">
              <a:buNone/>
              <a:defRPr sz="1600"/>
            </a:lvl2pPr>
            <a:lvl3pPr marL="1188940" indent="0">
              <a:buNone/>
              <a:defRPr sz="1300"/>
            </a:lvl3pPr>
            <a:lvl4pPr marL="1783410" indent="0">
              <a:buNone/>
              <a:defRPr sz="1200"/>
            </a:lvl4pPr>
            <a:lvl5pPr marL="2377880" indent="0">
              <a:buNone/>
              <a:defRPr sz="1200"/>
            </a:lvl5pPr>
            <a:lvl6pPr marL="2972350" indent="0">
              <a:buNone/>
              <a:defRPr sz="1200"/>
            </a:lvl6pPr>
            <a:lvl7pPr marL="3566820" indent="0">
              <a:buNone/>
              <a:defRPr sz="1200"/>
            </a:lvl7pPr>
            <a:lvl8pPr marL="4161290" indent="0">
              <a:buNone/>
              <a:defRPr sz="1200"/>
            </a:lvl8pPr>
            <a:lvl9pPr marL="4755760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F3C-2C4E-42EF-9A3C-C843E9DE9E0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508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6032978"/>
            <a:ext cx="7315200" cy="71222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770082"/>
            <a:ext cx="7315200" cy="5171123"/>
          </a:xfrm>
        </p:spPr>
        <p:txBody>
          <a:bodyPr/>
          <a:lstStyle>
            <a:lvl1pPr marL="0" indent="0">
              <a:buNone/>
              <a:defRPr sz="4200"/>
            </a:lvl1pPr>
            <a:lvl2pPr marL="594470" indent="0">
              <a:buNone/>
              <a:defRPr sz="3600"/>
            </a:lvl2pPr>
            <a:lvl3pPr marL="1188940" indent="0">
              <a:buNone/>
              <a:defRPr sz="3100"/>
            </a:lvl3pPr>
            <a:lvl4pPr marL="1783410" indent="0">
              <a:buNone/>
              <a:defRPr sz="2600"/>
            </a:lvl4pPr>
            <a:lvl5pPr marL="2377880" indent="0">
              <a:buNone/>
              <a:defRPr sz="2600"/>
            </a:lvl5pPr>
            <a:lvl6pPr marL="2972350" indent="0">
              <a:buNone/>
              <a:defRPr sz="2600"/>
            </a:lvl6pPr>
            <a:lvl7pPr marL="3566820" indent="0">
              <a:buNone/>
              <a:defRPr sz="2600"/>
            </a:lvl7pPr>
            <a:lvl8pPr marL="4161290" indent="0">
              <a:buNone/>
              <a:defRPr sz="2600"/>
            </a:lvl8pPr>
            <a:lvl9pPr marL="4755760" indent="0">
              <a:buNone/>
              <a:defRPr sz="26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6745203"/>
            <a:ext cx="7315200" cy="1011481"/>
          </a:xfrm>
        </p:spPr>
        <p:txBody>
          <a:bodyPr/>
          <a:lstStyle>
            <a:lvl1pPr marL="0" indent="0">
              <a:buNone/>
              <a:defRPr sz="1800"/>
            </a:lvl1pPr>
            <a:lvl2pPr marL="594470" indent="0">
              <a:buNone/>
              <a:defRPr sz="1600"/>
            </a:lvl2pPr>
            <a:lvl3pPr marL="1188940" indent="0">
              <a:buNone/>
              <a:defRPr sz="1300"/>
            </a:lvl3pPr>
            <a:lvl4pPr marL="1783410" indent="0">
              <a:buNone/>
              <a:defRPr sz="1200"/>
            </a:lvl4pPr>
            <a:lvl5pPr marL="2377880" indent="0">
              <a:buNone/>
              <a:defRPr sz="1200"/>
            </a:lvl5pPr>
            <a:lvl6pPr marL="2972350" indent="0">
              <a:buNone/>
              <a:defRPr sz="1200"/>
            </a:lvl6pPr>
            <a:lvl7pPr marL="3566820" indent="0">
              <a:buNone/>
              <a:defRPr sz="1200"/>
            </a:lvl7pPr>
            <a:lvl8pPr marL="4161290" indent="0">
              <a:buNone/>
              <a:defRPr sz="1200"/>
            </a:lvl8pPr>
            <a:lvl9pPr marL="4755760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2103-98E8-4D82-B9E7-3F0B70559D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6334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4102-5AA7-4A78-B1C4-BFBD8E7628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9125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5600" y="432923"/>
            <a:ext cx="3657600" cy="924298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800" y="432923"/>
            <a:ext cx="10769600" cy="924298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2E39-FED1-47BE-AC0D-D4AE05EBBE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9448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10488"/>
            <a:ext cx="10363200" cy="3000528"/>
          </a:xfrm>
        </p:spPr>
        <p:txBody>
          <a:bodyPr anchor="b">
            <a:normAutofit/>
          </a:bodyPr>
          <a:lstStyle>
            <a:lvl1pPr algn="l">
              <a:defRPr sz="3200" b="1" cap="all" baseline="0">
                <a:solidFill>
                  <a:schemeClr val="bg1"/>
                </a:solidFill>
              </a:defRPr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2711-F5CF-4F4F-B825-F9EC28AFBD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698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25599"/>
            <a:ext cx="10515600" cy="1117601"/>
          </a:xfrm>
        </p:spPr>
        <p:txBody>
          <a:bodyPr anchor="t">
            <a:normAutofit/>
          </a:bodyPr>
          <a:lstStyle>
            <a:lvl1pPr>
              <a:defRPr sz="2800" b="1" cap="all" baseline="0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3A4C-1749-4792-8DB7-2ABAEE67FB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076575"/>
            <a:ext cx="10515600" cy="63908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rgbClr val="FF0000"/>
                </a:solidFill>
              </a:defRPr>
            </a:lvl1pPr>
          </a:lstStyle>
          <a:p>
            <a:pPr lvl="0"/>
            <a:r>
              <a:rPr lang="cs-CZ" dirty="0" err="1" smtClean="0"/>
              <a:t>Equamet</a:t>
            </a:r>
            <a:r>
              <a:rPr lang="cs-CZ" dirty="0" smtClean="0"/>
              <a:t> </a:t>
            </a:r>
            <a:r>
              <a:rPr lang="cs-CZ" dirty="0" err="1" smtClean="0"/>
              <a:t>landam</a:t>
            </a:r>
            <a:r>
              <a:rPr lang="cs-CZ" dirty="0" smtClean="0"/>
              <a:t> </a:t>
            </a:r>
            <a:r>
              <a:rPr lang="cs-CZ" dirty="0" err="1" smtClean="0"/>
              <a:t>ellabo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To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diti</a:t>
            </a:r>
            <a:r>
              <a:rPr lang="cs-CZ" dirty="0" smtClean="0"/>
              <a:t> as </a:t>
            </a:r>
            <a:r>
              <a:rPr lang="cs-CZ" dirty="0" err="1" smtClean="0"/>
              <a:t>adit</a:t>
            </a:r>
            <a:r>
              <a:rPr lang="cs-CZ" dirty="0" smtClean="0"/>
              <a:t> </a:t>
            </a:r>
            <a:r>
              <a:rPr lang="cs-CZ" dirty="0" err="1" smtClean="0"/>
              <a:t>andam</a:t>
            </a:r>
            <a:r>
              <a:rPr lang="cs-CZ" dirty="0" smtClean="0"/>
              <a:t> </a:t>
            </a:r>
            <a:r>
              <a:rPr lang="cs-CZ" dirty="0" err="1" smtClean="0"/>
              <a:t>aditiori</a:t>
            </a:r>
            <a:r>
              <a:rPr lang="cs-CZ" dirty="0" smtClean="0"/>
              <a:t>.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049032"/>
            <a:ext cx="10515600" cy="376782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dirty="0" smtClean="0"/>
              <a:t>Tur </a:t>
            </a:r>
            <a:r>
              <a:rPr lang="en-US" dirty="0" err="1" smtClean="0"/>
              <a:t>renda</a:t>
            </a:r>
            <a:r>
              <a:rPr lang="en-US" dirty="0" smtClean="0"/>
              <a:t> </a:t>
            </a:r>
            <a:r>
              <a:rPr lang="en-US" dirty="0" err="1" smtClean="0"/>
              <a:t>doloriam</a:t>
            </a:r>
            <a:r>
              <a:rPr lang="en-US" dirty="0" smtClean="0"/>
              <a:t> </a:t>
            </a:r>
            <a:r>
              <a:rPr lang="en-US" dirty="0" err="1" smtClean="0"/>
              <a:t>volupta</a:t>
            </a:r>
            <a:r>
              <a:rPr lang="en-US" dirty="0" smtClean="0"/>
              <a:t> </a:t>
            </a:r>
            <a:r>
              <a:rPr lang="en-US" dirty="0" err="1" smtClean="0"/>
              <a:t>eperum</a:t>
            </a:r>
            <a:r>
              <a:rPr lang="en-US" dirty="0" smtClean="0"/>
              <a:t> </a:t>
            </a:r>
            <a:r>
              <a:rPr lang="en-US" dirty="0" err="1" smtClean="0"/>
              <a:t>natia</a:t>
            </a:r>
            <a:r>
              <a:rPr lang="en-US" dirty="0" smtClean="0"/>
              <a:t> </a:t>
            </a:r>
            <a:r>
              <a:rPr lang="en-US" dirty="0" err="1" smtClean="0"/>
              <a:t>initate</a:t>
            </a:r>
            <a:endParaRPr lang="en-US" dirty="0" smtClean="0"/>
          </a:p>
          <a:p>
            <a:pPr lvl="0"/>
            <a:r>
              <a:rPr lang="en-US" dirty="0" err="1" smtClean="0"/>
              <a:t>veliquidi</a:t>
            </a:r>
            <a:r>
              <a:rPr lang="en-US" dirty="0" smtClean="0"/>
              <a:t> </a:t>
            </a:r>
            <a:r>
              <a:rPr lang="en-US" dirty="0" err="1" smtClean="0"/>
              <a:t>doluptatur</a:t>
            </a:r>
            <a:r>
              <a:rPr lang="en-US" dirty="0" smtClean="0"/>
              <a:t> rem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nonseque</a:t>
            </a:r>
            <a:r>
              <a:rPr lang="en-US" dirty="0" smtClean="0"/>
              <a:t> </a:t>
            </a:r>
            <a:r>
              <a:rPr lang="en-US" dirty="0" err="1" smtClean="0"/>
              <a:t>optatempores</a:t>
            </a:r>
            <a:endParaRPr lang="en-US" dirty="0" smtClean="0"/>
          </a:p>
          <a:p>
            <a:pPr lvl="0"/>
            <a:r>
              <a:rPr lang="en-US" dirty="0" smtClean="0"/>
              <a:t>ab </a:t>
            </a:r>
            <a:r>
              <a:rPr lang="en-US" dirty="0" err="1" smtClean="0"/>
              <a:t>ipis</a:t>
            </a:r>
            <a:r>
              <a:rPr lang="en-US" dirty="0" smtClean="0"/>
              <a:t> </a:t>
            </a:r>
            <a:r>
              <a:rPr lang="en-US" dirty="0" err="1" smtClean="0"/>
              <a:t>dolupitasit</a:t>
            </a:r>
            <a:r>
              <a:rPr lang="en-US" dirty="0" smtClean="0"/>
              <a:t> </a:t>
            </a:r>
            <a:r>
              <a:rPr lang="en-US" dirty="0" err="1" smtClean="0"/>
              <a:t>harcipisti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volorrorpos</a:t>
            </a:r>
            <a:r>
              <a:rPr lang="en-US" dirty="0" smtClean="0"/>
              <a:t> </a:t>
            </a:r>
            <a:r>
              <a:rPr lang="en-US" dirty="0" err="1" smtClean="0"/>
              <a:t>maiosam</a:t>
            </a:r>
            <a:r>
              <a:rPr lang="en-US" dirty="0" smtClean="0"/>
              <a:t>,</a:t>
            </a:r>
          </a:p>
          <a:p>
            <a:pPr lvl="0"/>
            <a:r>
              <a:rPr lang="en-US" dirty="0" err="1" smtClean="0"/>
              <a:t>seque</a:t>
            </a:r>
            <a:r>
              <a:rPr lang="en-US" dirty="0" smtClean="0"/>
              <a:t> </a:t>
            </a:r>
            <a:r>
              <a:rPr lang="en-US" dirty="0" err="1" smtClean="0"/>
              <a:t>nobis</a:t>
            </a:r>
            <a:r>
              <a:rPr lang="en-US" dirty="0" smtClean="0"/>
              <a:t> </a:t>
            </a:r>
            <a:r>
              <a:rPr lang="en-US" dirty="0" err="1" smtClean="0"/>
              <a:t>erumquod</a:t>
            </a:r>
            <a:r>
              <a:rPr lang="en-US" dirty="0" smtClean="0"/>
              <a:t> quae </a:t>
            </a:r>
            <a:r>
              <a:rPr lang="en-US" dirty="0" err="1" smtClean="0"/>
              <a:t>etur</a:t>
            </a:r>
            <a:r>
              <a:rPr lang="en-US" dirty="0" smtClean="0"/>
              <a:t>? </a:t>
            </a:r>
            <a:r>
              <a:rPr lang="en-US" dirty="0" err="1" smtClean="0"/>
              <a:t>Quidellant</a:t>
            </a:r>
            <a:r>
              <a:rPr lang="en-US" dirty="0" smtClean="0"/>
              <a:t> </a:t>
            </a:r>
            <a:r>
              <a:rPr lang="en-US" dirty="0" err="1" smtClean="0"/>
              <a:t>quatur</a:t>
            </a:r>
            <a:endParaRPr lang="en-US" dirty="0" smtClean="0"/>
          </a:p>
          <a:p>
            <a:pPr lvl="0"/>
            <a:r>
              <a:rPr lang="en-US" dirty="0" err="1" smtClean="0"/>
              <a:t>sendus</a:t>
            </a:r>
            <a:r>
              <a:rPr lang="en-US" dirty="0" smtClean="0"/>
              <a:t>, </a:t>
            </a:r>
            <a:r>
              <a:rPr lang="en-US" dirty="0" err="1" smtClean="0"/>
              <a:t>sincill</a:t>
            </a:r>
            <a:r>
              <a:rPr lang="en-US" dirty="0" smtClean="0"/>
              <a:t> </a:t>
            </a:r>
            <a:r>
              <a:rPr lang="en-US" dirty="0" err="1" smtClean="0"/>
              <a:t>aceperibus</a:t>
            </a:r>
            <a:r>
              <a:rPr lang="en-US" dirty="0" smtClean="0"/>
              <a:t> </a:t>
            </a:r>
            <a:r>
              <a:rPr lang="en-US" dirty="0" err="1" smtClean="0"/>
              <a:t>andit</a:t>
            </a:r>
            <a:r>
              <a:rPr lang="en-US" dirty="0" smtClean="0"/>
              <a:t> </a:t>
            </a:r>
            <a:r>
              <a:rPr lang="en-US" dirty="0" err="1" smtClean="0"/>
              <a:t>volore</a:t>
            </a:r>
            <a:r>
              <a:rPr lang="en-US" dirty="0" smtClean="0"/>
              <a:t> </a:t>
            </a:r>
            <a:r>
              <a:rPr lang="en-US" dirty="0" err="1" smtClean="0"/>
              <a:t>volorion</a:t>
            </a:r>
            <a:r>
              <a:rPr lang="en-US" dirty="0" smtClean="0"/>
              <a:t> res et</a:t>
            </a:r>
          </a:p>
          <a:p>
            <a:pPr lvl="0"/>
            <a:r>
              <a:rPr lang="en-US" dirty="0" err="1" smtClean="0"/>
              <a:t>eos</a:t>
            </a:r>
            <a:r>
              <a:rPr lang="en-US" dirty="0" smtClean="0"/>
              <a:t> </a:t>
            </a:r>
            <a:r>
              <a:rPr lang="en-US" dirty="0" err="1" smtClean="0"/>
              <a:t>verum</a:t>
            </a:r>
            <a:r>
              <a:rPr lang="en-US" dirty="0" smtClean="0"/>
              <a:t> quo </a:t>
            </a:r>
            <a:r>
              <a:rPr lang="en-US" dirty="0" err="1" smtClean="0"/>
              <a:t>dolut</a:t>
            </a:r>
            <a:r>
              <a:rPr lang="en-US" dirty="0" smtClean="0"/>
              <a:t> </a:t>
            </a:r>
            <a:r>
              <a:rPr lang="en-US" dirty="0" err="1" smtClean="0"/>
              <a:t>inctoremque</a:t>
            </a:r>
            <a:r>
              <a:rPr lang="en-US" dirty="0" smtClean="0"/>
              <a:t> </a:t>
            </a:r>
            <a:r>
              <a:rPr lang="en-US" dirty="0" err="1" smtClean="0"/>
              <a:t>quamenem</a:t>
            </a:r>
            <a:r>
              <a:rPr lang="en-US" dirty="0" smtClean="0"/>
              <a:t> </a:t>
            </a:r>
            <a:r>
              <a:rPr lang="en-US" dirty="0" err="1" smtClean="0"/>
              <a:t>aliqui</a:t>
            </a:r>
            <a:endParaRPr lang="en-US" dirty="0" smtClean="0"/>
          </a:p>
          <a:p>
            <a:pPr lvl="0"/>
            <a:r>
              <a:rPr lang="en-US" dirty="0" err="1" smtClean="0"/>
              <a:t>ressequist</a:t>
            </a:r>
            <a:r>
              <a:rPr lang="en-US" dirty="0" smtClean="0"/>
              <a:t>, </a:t>
            </a:r>
            <a:r>
              <a:rPr lang="en-US" dirty="0" err="1" smtClean="0"/>
              <a:t>consequ</a:t>
            </a:r>
            <a:r>
              <a:rPr lang="en-US" dirty="0" smtClean="0"/>
              <a:t> </a:t>
            </a:r>
            <a:r>
              <a:rPr lang="en-US" dirty="0" err="1" smtClean="0"/>
              <a:t>odicienia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invent </a:t>
            </a:r>
            <a:r>
              <a:rPr lang="en-US" dirty="0" err="1" smtClean="0"/>
              <a:t>ut</a:t>
            </a:r>
            <a:r>
              <a:rPr lang="en-US" dirty="0" smtClean="0"/>
              <a:t> et </a:t>
            </a:r>
            <a:r>
              <a:rPr lang="en-US" dirty="0" err="1" smtClean="0"/>
              <a:t>aut</a:t>
            </a:r>
            <a:r>
              <a:rPr lang="en-US" dirty="0" smtClean="0"/>
              <a:t> re</a:t>
            </a:r>
          </a:p>
          <a:p>
            <a:pPr lvl="0"/>
            <a:r>
              <a:rPr lang="en-US" dirty="0" err="1" smtClean="0"/>
              <a:t>nonsera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voloria</a:t>
            </a:r>
            <a:r>
              <a:rPr lang="en-US" dirty="0" smtClean="0"/>
              <a:t> </a:t>
            </a:r>
            <a:r>
              <a:rPr lang="en-US" dirty="0" err="1" smtClean="0"/>
              <a:t>quassi</a:t>
            </a:r>
            <a:r>
              <a:rPr lang="en-US" dirty="0" smtClean="0"/>
              <a:t> </a:t>
            </a:r>
            <a:r>
              <a:rPr lang="en-US" dirty="0" err="1" smtClean="0"/>
              <a:t>invel</a:t>
            </a:r>
            <a:r>
              <a:rPr lang="en-US" dirty="0" smtClean="0"/>
              <a:t> ma </a:t>
            </a:r>
            <a:r>
              <a:rPr lang="en-US" dirty="0" err="1" smtClean="0"/>
              <a:t>voluptata</a:t>
            </a:r>
            <a:r>
              <a:rPr lang="en-US" dirty="0" smtClean="0"/>
              <a:t> </a:t>
            </a:r>
            <a:r>
              <a:rPr lang="en-US" dirty="0" err="1" smtClean="0"/>
              <a:t>exceped</a:t>
            </a:r>
            <a:endParaRPr lang="en-US" dirty="0" smtClean="0"/>
          </a:p>
          <a:p>
            <a:pPr lvl="0"/>
            <a:r>
              <a:rPr lang="en-US" dirty="0" err="1" smtClean="0"/>
              <a:t>que</a:t>
            </a:r>
            <a:r>
              <a:rPr lang="en-US" dirty="0" smtClean="0"/>
              <a:t> et </a:t>
            </a:r>
            <a:r>
              <a:rPr lang="en-US" dirty="0" err="1" smtClean="0"/>
              <a:t>ommodi</a:t>
            </a:r>
            <a:r>
              <a:rPr lang="en-US" dirty="0" smtClean="0"/>
              <a:t> </a:t>
            </a:r>
            <a:r>
              <a:rPr lang="en-US" dirty="0" err="1" smtClean="0"/>
              <a:t>offi</a:t>
            </a:r>
            <a:r>
              <a:rPr lang="en-US" dirty="0" smtClean="0"/>
              <a:t> </a:t>
            </a:r>
            <a:r>
              <a:rPr lang="en-US" dirty="0" err="1" smtClean="0"/>
              <a:t>cimint</a:t>
            </a:r>
            <a:r>
              <a:rPr lang="en-US" dirty="0" smtClean="0"/>
              <a:t>, </a:t>
            </a:r>
            <a:r>
              <a:rPr lang="en-US" dirty="0" err="1" smtClean="0"/>
              <a:t>omnimusdanis</a:t>
            </a:r>
            <a:r>
              <a:rPr lang="en-US" dirty="0" smtClean="0"/>
              <a:t> </a:t>
            </a:r>
            <a:r>
              <a:rPr lang="en-US" dirty="0" err="1" smtClean="0"/>
              <a:t>destrum</a:t>
            </a:r>
            <a:endParaRPr lang="en-US" dirty="0" smtClean="0"/>
          </a:p>
          <a:p>
            <a:pPr lvl="0"/>
            <a:r>
              <a:rPr lang="en-US" dirty="0" err="1" smtClean="0"/>
              <a:t>quasitiosto</a:t>
            </a:r>
            <a:r>
              <a:rPr lang="en-US" dirty="0" smtClean="0"/>
              <a:t> dolor </a:t>
            </a:r>
            <a:r>
              <a:rPr lang="en-US" dirty="0" err="1" smtClean="0"/>
              <a:t>acius</a:t>
            </a:r>
            <a:r>
              <a:rPr lang="en-US" dirty="0" smtClean="0"/>
              <a:t>, </a:t>
            </a:r>
            <a:r>
              <a:rPr lang="en-US" dirty="0" err="1" smtClean="0"/>
              <a:t>quiam</a:t>
            </a:r>
            <a:r>
              <a:rPr lang="en-US" dirty="0" smtClean="0"/>
              <a:t> et </a:t>
            </a:r>
            <a:r>
              <a:rPr lang="en-US" dirty="0" err="1" smtClean="0"/>
              <a:t>molorem</a:t>
            </a:r>
            <a:r>
              <a:rPr lang="en-US" dirty="0" smtClean="0"/>
              <a:t> </a:t>
            </a:r>
            <a:r>
              <a:rPr lang="en-US" dirty="0" err="1" smtClean="0"/>
              <a:t>quidis</a:t>
            </a:r>
            <a:endParaRPr lang="en-US" dirty="0" smtClean="0"/>
          </a:p>
          <a:p>
            <a:pPr lvl="0"/>
            <a:r>
              <a:rPr lang="en-US" dirty="0" err="1" smtClean="0"/>
              <a:t>magnimp</a:t>
            </a:r>
            <a:r>
              <a:rPr lang="en-US" dirty="0" smtClean="0"/>
              <a:t> </a:t>
            </a:r>
            <a:r>
              <a:rPr lang="en-US" dirty="0" err="1" smtClean="0"/>
              <a:t>oratur</a:t>
            </a:r>
            <a:r>
              <a:rPr lang="en-US" dirty="0" smtClean="0"/>
              <a:t>, </a:t>
            </a:r>
            <a:r>
              <a:rPr lang="en-US" dirty="0" err="1" smtClean="0"/>
              <a:t>sitibus</a:t>
            </a:r>
            <a:r>
              <a:rPr lang="en-US" dirty="0" smtClean="0"/>
              <a:t> </a:t>
            </a:r>
            <a:r>
              <a:rPr lang="en-US" dirty="0" err="1" smtClean="0"/>
              <a:t>eliquiae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volor</a:t>
            </a:r>
            <a:r>
              <a:rPr lang="en-US" dirty="0" smtClean="0"/>
              <a:t> </a:t>
            </a:r>
            <a:r>
              <a:rPr lang="en-US" dirty="0" err="1" smtClean="0"/>
              <a:t>sim</a:t>
            </a:r>
            <a:r>
              <a:rPr lang="en-US" dirty="0" smtClean="0"/>
              <a:t> </a:t>
            </a:r>
            <a:r>
              <a:rPr lang="en-US" dirty="0" err="1" smtClean="0"/>
              <a:t>fugia</a:t>
            </a:r>
            <a:endParaRPr lang="en-US" dirty="0" smtClean="0"/>
          </a:p>
          <a:p>
            <a:pPr lvl="0"/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vollabo</a:t>
            </a:r>
            <a:r>
              <a:rPr lang="en-US" dirty="0" smtClean="0"/>
              <a:t> </a:t>
            </a:r>
            <a:r>
              <a:rPr lang="en-US" dirty="0" err="1" smtClean="0"/>
              <a:t>ritati</a:t>
            </a:r>
            <a:r>
              <a:rPr lang="en-US" dirty="0" smtClean="0"/>
              <a:t> </a:t>
            </a:r>
            <a:r>
              <a:rPr lang="en-US" dirty="0" err="1" smtClean="0"/>
              <a:t>nectur</a:t>
            </a:r>
            <a:r>
              <a:rPr lang="en-US" dirty="0" smtClean="0"/>
              <a:t>, </a:t>
            </a:r>
            <a:r>
              <a:rPr lang="en-US" dirty="0" err="1" smtClean="0"/>
              <a:t>eum</a:t>
            </a:r>
            <a:r>
              <a:rPr lang="en-US" dirty="0" smtClean="0"/>
              <a:t> sit repel </a:t>
            </a:r>
            <a:r>
              <a:rPr lang="en-US" dirty="0" err="1" smtClean="0"/>
              <a:t>illit</a:t>
            </a:r>
            <a:r>
              <a:rPr lang="en-US" dirty="0" smtClean="0"/>
              <a:t> </a:t>
            </a:r>
            <a:r>
              <a:rPr lang="en-US" dirty="0" err="1" smtClean="0"/>
              <a:t>aditioressit</a:t>
            </a:r>
            <a:endParaRPr lang="en-US" dirty="0" smtClean="0"/>
          </a:p>
          <a:p>
            <a:pPr lvl="0"/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quiam</a:t>
            </a:r>
            <a:r>
              <a:rPr lang="en-US" dirty="0" smtClean="0"/>
              <a:t> </a:t>
            </a:r>
            <a:r>
              <a:rPr lang="en-US" dirty="0" err="1" smtClean="0"/>
              <a:t>inus</a:t>
            </a:r>
            <a:r>
              <a:rPr lang="en-US" dirty="0" smtClean="0"/>
              <a:t>.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399" y="6817011"/>
            <a:ext cx="1726401" cy="99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6601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677333"/>
            <a:ext cx="10363200" cy="1847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4883838"/>
            <a:ext cx="8534400" cy="22025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4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3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77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72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66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61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55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A09F-A583-4C0E-8DD5-1BF939047A5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4458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87E9-E601-40E1-AA72-A27F8DCE18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2286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5538211"/>
            <a:ext cx="10363200" cy="1711737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3652906"/>
            <a:ext cx="10363200" cy="1885305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944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889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834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778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723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668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612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557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58E4-6B07-4FA0-9572-D7BBA56679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47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5538211"/>
            <a:ext cx="10363200" cy="1711737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3652906"/>
            <a:ext cx="10363200" cy="1885305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944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889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834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778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723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668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612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557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58E4-6B07-4FA0-9572-D7BBA5667935}" type="datetime1">
              <a:rPr lang="en-US" smtClean="0"/>
              <a:t>4/15/2019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339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800" y="2527706"/>
            <a:ext cx="7213600" cy="714819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9600" y="2527706"/>
            <a:ext cx="7213600" cy="714819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2D2-2370-4E74-9B55-8EE3C065743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384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45141"/>
            <a:ext cx="10972800" cy="1436423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929198"/>
            <a:ext cx="5386917" cy="80399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470" indent="0">
              <a:buNone/>
              <a:defRPr sz="2600" b="1"/>
            </a:lvl2pPr>
            <a:lvl3pPr marL="1188940" indent="0">
              <a:buNone/>
              <a:defRPr sz="2300" b="1"/>
            </a:lvl3pPr>
            <a:lvl4pPr marL="1783410" indent="0">
              <a:buNone/>
              <a:defRPr sz="2100" b="1"/>
            </a:lvl4pPr>
            <a:lvl5pPr marL="2377880" indent="0">
              <a:buNone/>
              <a:defRPr sz="2100" b="1"/>
            </a:lvl5pPr>
            <a:lvl6pPr marL="2972350" indent="0">
              <a:buNone/>
              <a:defRPr sz="2100" b="1"/>
            </a:lvl6pPr>
            <a:lvl7pPr marL="3566820" indent="0">
              <a:buNone/>
              <a:defRPr sz="2100" b="1"/>
            </a:lvl7pPr>
            <a:lvl8pPr marL="4161290" indent="0">
              <a:buNone/>
              <a:defRPr sz="2100" b="1"/>
            </a:lvl8pPr>
            <a:lvl9pPr marL="4755760" indent="0">
              <a:buNone/>
              <a:defRPr sz="21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733195"/>
            <a:ext cx="5386917" cy="49656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9" y="1929198"/>
            <a:ext cx="5389033" cy="80399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470" indent="0">
              <a:buNone/>
              <a:defRPr sz="2600" b="1"/>
            </a:lvl2pPr>
            <a:lvl3pPr marL="1188940" indent="0">
              <a:buNone/>
              <a:defRPr sz="2300" b="1"/>
            </a:lvl3pPr>
            <a:lvl4pPr marL="1783410" indent="0">
              <a:buNone/>
              <a:defRPr sz="2100" b="1"/>
            </a:lvl4pPr>
            <a:lvl5pPr marL="2377880" indent="0">
              <a:buNone/>
              <a:defRPr sz="2100" b="1"/>
            </a:lvl5pPr>
            <a:lvl6pPr marL="2972350" indent="0">
              <a:buNone/>
              <a:defRPr sz="2100" b="1"/>
            </a:lvl6pPr>
            <a:lvl7pPr marL="3566820" indent="0">
              <a:buNone/>
              <a:defRPr sz="2100" b="1"/>
            </a:lvl7pPr>
            <a:lvl8pPr marL="4161290" indent="0">
              <a:buNone/>
              <a:defRPr sz="2100" b="1"/>
            </a:lvl8pPr>
            <a:lvl9pPr marL="4755760" indent="0">
              <a:buNone/>
              <a:defRPr sz="21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733195"/>
            <a:ext cx="5389033" cy="49656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CDB9-0B63-441D-B033-0FD5374D1E8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5928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A673-416B-45EB-8B48-4D08BD5D4B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5021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E7DD-E257-4CE3-824D-BB273F2963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4355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343147"/>
            <a:ext cx="4011084" cy="146036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343148"/>
            <a:ext cx="6815667" cy="7355683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2" y="1803511"/>
            <a:ext cx="4011084" cy="5895320"/>
          </a:xfrm>
        </p:spPr>
        <p:txBody>
          <a:bodyPr/>
          <a:lstStyle>
            <a:lvl1pPr marL="0" indent="0">
              <a:buNone/>
              <a:defRPr sz="1800"/>
            </a:lvl1pPr>
            <a:lvl2pPr marL="594470" indent="0">
              <a:buNone/>
              <a:defRPr sz="1600"/>
            </a:lvl2pPr>
            <a:lvl3pPr marL="1188940" indent="0">
              <a:buNone/>
              <a:defRPr sz="1300"/>
            </a:lvl3pPr>
            <a:lvl4pPr marL="1783410" indent="0">
              <a:buNone/>
              <a:defRPr sz="1200"/>
            </a:lvl4pPr>
            <a:lvl5pPr marL="2377880" indent="0">
              <a:buNone/>
              <a:defRPr sz="1200"/>
            </a:lvl5pPr>
            <a:lvl6pPr marL="2972350" indent="0">
              <a:buNone/>
              <a:defRPr sz="1200"/>
            </a:lvl6pPr>
            <a:lvl7pPr marL="3566820" indent="0">
              <a:buNone/>
              <a:defRPr sz="1200"/>
            </a:lvl7pPr>
            <a:lvl8pPr marL="4161290" indent="0">
              <a:buNone/>
              <a:defRPr sz="1200"/>
            </a:lvl8pPr>
            <a:lvl9pPr marL="4755760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F3C-2C4E-42EF-9A3C-C843E9DE9E0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3218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6032978"/>
            <a:ext cx="7315200" cy="71222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770082"/>
            <a:ext cx="7315200" cy="5171123"/>
          </a:xfrm>
        </p:spPr>
        <p:txBody>
          <a:bodyPr/>
          <a:lstStyle>
            <a:lvl1pPr marL="0" indent="0">
              <a:buNone/>
              <a:defRPr sz="4200"/>
            </a:lvl1pPr>
            <a:lvl2pPr marL="594470" indent="0">
              <a:buNone/>
              <a:defRPr sz="3600"/>
            </a:lvl2pPr>
            <a:lvl3pPr marL="1188940" indent="0">
              <a:buNone/>
              <a:defRPr sz="3100"/>
            </a:lvl3pPr>
            <a:lvl4pPr marL="1783410" indent="0">
              <a:buNone/>
              <a:defRPr sz="2600"/>
            </a:lvl4pPr>
            <a:lvl5pPr marL="2377880" indent="0">
              <a:buNone/>
              <a:defRPr sz="2600"/>
            </a:lvl5pPr>
            <a:lvl6pPr marL="2972350" indent="0">
              <a:buNone/>
              <a:defRPr sz="2600"/>
            </a:lvl6pPr>
            <a:lvl7pPr marL="3566820" indent="0">
              <a:buNone/>
              <a:defRPr sz="2600"/>
            </a:lvl7pPr>
            <a:lvl8pPr marL="4161290" indent="0">
              <a:buNone/>
              <a:defRPr sz="2600"/>
            </a:lvl8pPr>
            <a:lvl9pPr marL="4755760" indent="0">
              <a:buNone/>
              <a:defRPr sz="26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6745203"/>
            <a:ext cx="7315200" cy="1011481"/>
          </a:xfrm>
        </p:spPr>
        <p:txBody>
          <a:bodyPr/>
          <a:lstStyle>
            <a:lvl1pPr marL="0" indent="0">
              <a:buNone/>
              <a:defRPr sz="1800"/>
            </a:lvl1pPr>
            <a:lvl2pPr marL="594470" indent="0">
              <a:buNone/>
              <a:defRPr sz="1600"/>
            </a:lvl2pPr>
            <a:lvl3pPr marL="1188940" indent="0">
              <a:buNone/>
              <a:defRPr sz="1300"/>
            </a:lvl3pPr>
            <a:lvl4pPr marL="1783410" indent="0">
              <a:buNone/>
              <a:defRPr sz="1200"/>
            </a:lvl4pPr>
            <a:lvl5pPr marL="2377880" indent="0">
              <a:buNone/>
              <a:defRPr sz="1200"/>
            </a:lvl5pPr>
            <a:lvl6pPr marL="2972350" indent="0">
              <a:buNone/>
              <a:defRPr sz="1200"/>
            </a:lvl6pPr>
            <a:lvl7pPr marL="3566820" indent="0">
              <a:buNone/>
              <a:defRPr sz="1200"/>
            </a:lvl7pPr>
            <a:lvl8pPr marL="4161290" indent="0">
              <a:buNone/>
              <a:defRPr sz="1200"/>
            </a:lvl8pPr>
            <a:lvl9pPr marL="4755760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2103-98E8-4D82-B9E7-3F0B70559D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695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4102-5AA7-4A78-B1C4-BFBD8E7628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6484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5600" y="432923"/>
            <a:ext cx="3657600" cy="924298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800" y="432923"/>
            <a:ext cx="10769600" cy="924298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2E39-FED1-47BE-AC0D-D4AE05EBBE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7442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10488"/>
            <a:ext cx="10363200" cy="3000528"/>
          </a:xfrm>
        </p:spPr>
        <p:txBody>
          <a:bodyPr anchor="b">
            <a:normAutofit/>
          </a:bodyPr>
          <a:lstStyle>
            <a:lvl1pPr algn="l">
              <a:defRPr sz="3200" b="1" cap="all" baseline="0">
                <a:solidFill>
                  <a:schemeClr val="bg1"/>
                </a:solidFill>
              </a:defRPr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2711-F5CF-4F4F-B825-F9EC28AFBD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5532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25599"/>
            <a:ext cx="10515600" cy="1117601"/>
          </a:xfrm>
        </p:spPr>
        <p:txBody>
          <a:bodyPr anchor="t">
            <a:normAutofit/>
          </a:bodyPr>
          <a:lstStyle>
            <a:lvl1pPr>
              <a:defRPr sz="2800" b="1" cap="all" baseline="0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3A4C-1749-4792-8DB7-2ABAEE67FB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076575"/>
            <a:ext cx="10515600" cy="63908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rgbClr val="FF0000"/>
                </a:solidFill>
              </a:defRPr>
            </a:lvl1pPr>
          </a:lstStyle>
          <a:p>
            <a:pPr lvl="0"/>
            <a:r>
              <a:rPr lang="cs-CZ" dirty="0" err="1" smtClean="0"/>
              <a:t>Equamet</a:t>
            </a:r>
            <a:r>
              <a:rPr lang="cs-CZ" dirty="0" smtClean="0"/>
              <a:t> </a:t>
            </a:r>
            <a:r>
              <a:rPr lang="cs-CZ" dirty="0" err="1" smtClean="0"/>
              <a:t>landam</a:t>
            </a:r>
            <a:r>
              <a:rPr lang="cs-CZ" dirty="0" smtClean="0"/>
              <a:t> </a:t>
            </a:r>
            <a:r>
              <a:rPr lang="cs-CZ" dirty="0" err="1" smtClean="0"/>
              <a:t>ellabo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To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diti</a:t>
            </a:r>
            <a:r>
              <a:rPr lang="cs-CZ" dirty="0" smtClean="0"/>
              <a:t> as </a:t>
            </a:r>
            <a:r>
              <a:rPr lang="cs-CZ" dirty="0" err="1" smtClean="0"/>
              <a:t>adit</a:t>
            </a:r>
            <a:r>
              <a:rPr lang="cs-CZ" dirty="0" smtClean="0"/>
              <a:t> </a:t>
            </a:r>
            <a:r>
              <a:rPr lang="cs-CZ" dirty="0" err="1" smtClean="0"/>
              <a:t>andam</a:t>
            </a:r>
            <a:r>
              <a:rPr lang="cs-CZ" dirty="0" smtClean="0"/>
              <a:t> </a:t>
            </a:r>
            <a:r>
              <a:rPr lang="cs-CZ" dirty="0" err="1" smtClean="0"/>
              <a:t>aditiori</a:t>
            </a:r>
            <a:r>
              <a:rPr lang="cs-CZ" dirty="0" smtClean="0"/>
              <a:t>.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049032"/>
            <a:ext cx="10515600" cy="376782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dirty="0" smtClean="0"/>
              <a:t>Tur </a:t>
            </a:r>
            <a:r>
              <a:rPr lang="en-US" dirty="0" err="1" smtClean="0"/>
              <a:t>renda</a:t>
            </a:r>
            <a:r>
              <a:rPr lang="en-US" dirty="0" smtClean="0"/>
              <a:t> </a:t>
            </a:r>
            <a:r>
              <a:rPr lang="en-US" dirty="0" err="1" smtClean="0"/>
              <a:t>doloriam</a:t>
            </a:r>
            <a:r>
              <a:rPr lang="en-US" dirty="0" smtClean="0"/>
              <a:t> </a:t>
            </a:r>
            <a:r>
              <a:rPr lang="en-US" dirty="0" err="1" smtClean="0"/>
              <a:t>volupta</a:t>
            </a:r>
            <a:r>
              <a:rPr lang="en-US" dirty="0" smtClean="0"/>
              <a:t> </a:t>
            </a:r>
            <a:r>
              <a:rPr lang="en-US" dirty="0" err="1" smtClean="0"/>
              <a:t>eperum</a:t>
            </a:r>
            <a:r>
              <a:rPr lang="en-US" dirty="0" smtClean="0"/>
              <a:t> </a:t>
            </a:r>
            <a:r>
              <a:rPr lang="en-US" dirty="0" err="1" smtClean="0"/>
              <a:t>natia</a:t>
            </a:r>
            <a:r>
              <a:rPr lang="en-US" dirty="0" smtClean="0"/>
              <a:t> </a:t>
            </a:r>
            <a:r>
              <a:rPr lang="en-US" dirty="0" err="1" smtClean="0"/>
              <a:t>initate</a:t>
            </a:r>
            <a:endParaRPr lang="en-US" dirty="0" smtClean="0"/>
          </a:p>
          <a:p>
            <a:pPr lvl="0"/>
            <a:r>
              <a:rPr lang="en-US" dirty="0" err="1" smtClean="0"/>
              <a:t>veliquidi</a:t>
            </a:r>
            <a:r>
              <a:rPr lang="en-US" dirty="0" smtClean="0"/>
              <a:t> </a:t>
            </a:r>
            <a:r>
              <a:rPr lang="en-US" dirty="0" err="1" smtClean="0"/>
              <a:t>doluptatur</a:t>
            </a:r>
            <a:r>
              <a:rPr lang="en-US" dirty="0" smtClean="0"/>
              <a:t> rem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nonseque</a:t>
            </a:r>
            <a:r>
              <a:rPr lang="en-US" dirty="0" smtClean="0"/>
              <a:t> </a:t>
            </a:r>
            <a:r>
              <a:rPr lang="en-US" dirty="0" err="1" smtClean="0"/>
              <a:t>optatempores</a:t>
            </a:r>
            <a:endParaRPr lang="en-US" dirty="0" smtClean="0"/>
          </a:p>
          <a:p>
            <a:pPr lvl="0"/>
            <a:r>
              <a:rPr lang="en-US" dirty="0" smtClean="0"/>
              <a:t>ab </a:t>
            </a:r>
            <a:r>
              <a:rPr lang="en-US" dirty="0" err="1" smtClean="0"/>
              <a:t>ipis</a:t>
            </a:r>
            <a:r>
              <a:rPr lang="en-US" dirty="0" smtClean="0"/>
              <a:t> </a:t>
            </a:r>
            <a:r>
              <a:rPr lang="en-US" dirty="0" err="1" smtClean="0"/>
              <a:t>dolupitasit</a:t>
            </a:r>
            <a:r>
              <a:rPr lang="en-US" dirty="0" smtClean="0"/>
              <a:t> </a:t>
            </a:r>
            <a:r>
              <a:rPr lang="en-US" dirty="0" err="1" smtClean="0"/>
              <a:t>harcipisti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volorrorpos</a:t>
            </a:r>
            <a:r>
              <a:rPr lang="en-US" dirty="0" smtClean="0"/>
              <a:t> </a:t>
            </a:r>
            <a:r>
              <a:rPr lang="en-US" dirty="0" err="1" smtClean="0"/>
              <a:t>maiosam</a:t>
            </a:r>
            <a:r>
              <a:rPr lang="en-US" dirty="0" smtClean="0"/>
              <a:t>,</a:t>
            </a:r>
          </a:p>
          <a:p>
            <a:pPr lvl="0"/>
            <a:r>
              <a:rPr lang="en-US" dirty="0" err="1" smtClean="0"/>
              <a:t>seque</a:t>
            </a:r>
            <a:r>
              <a:rPr lang="en-US" dirty="0" smtClean="0"/>
              <a:t> </a:t>
            </a:r>
            <a:r>
              <a:rPr lang="en-US" dirty="0" err="1" smtClean="0"/>
              <a:t>nobis</a:t>
            </a:r>
            <a:r>
              <a:rPr lang="en-US" dirty="0" smtClean="0"/>
              <a:t> </a:t>
            </a:r>
            <a:r>
              <a:rPr lang="en-US" dirty="0" err="1" smtClean="0"/>
              <a:t>erumquod</a:t>
            </a:r>
            <a:r>
              <a:rPr lang="en-US" dirty="0" smtClean="0"/>
              <a:t> quae </a:t>
            </a:r>
            <a:r>
              <a:rPr lang="en-US" dirty="0" err="1" smtClean="0"/>
              <a:t>etur</a:t>
            </a:r>
            <a:r>
              <a:rPr lang="en-US" dirty="0" smtClean="0"/>
              <a:t>? </a:t>
            </a:r>
            <a:r>
              <a:rPr lang="en-US" dirty="0" err="1" smtClean="0"/>
              <a:t>Quidellant</a:t>
            </a:r>
            <a:r>
              <a:rPr lang="en-US" dirty="0" smtClean="0"/>
              <a:t> </a:t>
            </a:r>
            <a:r>
              <a:rPr lang="en-US" dirty="0" err="1" smtClean="0"/>
              <a:t>quatur</a:t>
            </a:r>
            <a:endParaRPr lang="en-US" dirty="0" smtClean="0"/>
          </a:p>
          <a:p>
            <a:pPr lvl="0"/>
            <a:r>
              <a:rPr lang="en-US" dirty="0" err="1" smtClean="0"/>
              <a:t>sendus</a:t>
            </a:r>
            <a:r>
              <a:rPr lang="en-US" dirty="0" smtClean="0"/>
              <a:t>, </a:t>
            </a:r>
            <a:r>
              <a:rPr lang="en-US" dirty="0" err="1" smtClean="0"/>
              <a:t>sincill</a:t>
            </a:r>
            <a:r>
              <a:rPr lang="en-US" dirty="0" smtClean="0"/>
              <a:t> </a:t>
            </a:r>
            <a:r>
              <a:rPr lang="en-US" dirty="0" err="1" smtClean="0"/>
              <a:t>aceperibus</a:t>
            </a:r>
            <a:r>
              <a:rPr lang="en-US" dirty="0" smtClean="0"/>
              <a:t> </a:t>
            </a:r>
            <a:r>
              <a:rPr lang="en-US" dirty="0" err="1" smtClean="0"/>
              <a:t>andit</a:t>
            </a:r>
            <a:r>
              <a:rPr lang="en-US" dirty="0" smtClean="0"/>
              <a:t> </a:t>
            </a:r>
            <a:r>
              <a:rPr lang="en-US" dirty="0" err="1" smtClean="0"/>
              <a:t>volore</a:t>
            </a:r>
            <a:r>
              <a:rPr lang="en-US" dirty="0" smtClean="0"/>
              <a:t> </a:t>
            </a:r>
            <a:r>
              <a:rPr lang="en-US" dirty="0" err="1" smtClean="0"/>
              <a:t>volorion</a:t>
            </a:r>
            <a:r>
              <a:rPr lang="en-US" dirty="0" smtClean="0"/>
              <a:t> res et</a:t>
            </a:r>
          </a:p>
          <a:p>
            <a:pPr lvl="0"/>
            <a:r>
              <a:rPr lang="en-US" dirty="0" err="1" smtClean="0"/>
              <a:t>eos</a:t>
            </a:r>
            <a:r>
              <a:rPr lang="en-US" dirty="0" smtClean="0"/>
              <a:t> </a:t>
            </a:r>
            <a:r>
              <a:rPr lang="en-US" dirty="0" err="1" smtClean="0"/>
              <a:t>verum</a:t>
            </a:r>
            <a:r>
              <a:rPr lang="en-US" dirty="0" smtClean="0"/>
              <a:t> quo </a:t>
            </a:r>
            <a:r>
              <a:rPr lang="en-US" dirty="0" err="1" smtClean="0"/>
              <a:t>dolut</a:t>
            </a:r>
            <a:r>
              <a:rPr lang="en-US" dirty="0" smtClean="0"/>
              <a:t> </a:t>
            </a:r>
            <a:r>
              <a:rPr lang="en-US" dirty="0" err="1" smtClean="0"/>
              <a:t>inctoremque</a:t>
            </a:r>
            <a:r>
              <a:rPr lang="en-US" dirty="0" smtClean="0"/>
              <a:t> </a:t>
            </a:r>
            <a:r>
              <a:rPr lang="en-US" dirty="0" err="1" smtClean="0"/>
              <a:t>quamenem</a:t>
            </a:r>
            <a:r>
              <a:rPr lang="en-US" dirty="0" smtClean="0"/>
              <a:t> </a:t>
            </a:r>
            <a:r>
              <a:rPr lang="en-US" dirty="0" err="1" smtClean="0"/>
              <a:t>aliqui</a:t>
            </a:r>
            <a:endParaRPr lang="en-US" dirty="0" smtClean="0"/>
          </a:p>
          <a:p>
            <a:pPr lvl="0"/>
            <a:r>
              <a:rPr lang="en-US" dirty="0" err="1" smtClean="0"/>
              <a:t>ressequist</a:t>
            </a:r>
            <a:r>
              <a:rPr lang="en-US" dirty="0" smtClean="0"/>
              <a:t>, </a:t>
            </a:r>
            <a:r>
              <a:rPr lang="en-US" dirty="0" err="1" smtClean="0"/>
              <a:t>consequ</a:t>
            </a:r>
            <a:r>
              <a:rPr lang="en-US" dirty="0" smtClean="0"/>
              <a:t> </a:t>
            </a:r>
            <a:r>
              <a:rPr lang="en-US" dirty="0" err="1" smtClean="0"/>
              <a:t>odicienia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invent </a:t>
            </a:r>
            <a:r>
              <a:rPr lang="en-US" dirty="0" err="1" smtClean="0"/>
              <a:t>ut</a:t>
            </a:r>
            <a:r>
              <a:rPr lang="en-US" dirty="0" smtClean="0"/>
              <a:t> et </a:t>
            </a:r>
            <a:r>
              <a:rPr lang="en-US" dirty="0" err="1" smtClean="0"/>
              <a:t>aut</a:t>
            </a:r>
            <a:r>
              <a:rPr lang="en-US" dirty="0" smtClean="0"/>
              <a:t> re</a:t>
            </a:r>
          </a:p>
          <a:p>
            <a:pPr lvl="0"/>
            <a:r>
              <a:rPr lang="en-US" dirty="0" err="1" smtClean="0"/>
              <a:t>nonsera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voloria</a:t>
            </a:r>
            <a:r>
              <a:rPr lang="en-US" dirty="0" smtClean="0"/>
              <a:t> </a:t>
            </a:r>
            <a:r>
              <a:rPr lang="en-US" dirty="0" err="1" smtClean="0"/>
              <a:t>quassi</a:t>
            </a:r>
            <a:r>
              <a:rPr lang="en-US" dirty="0" smtClean="0"/>
              <a:t> </a:t>
            </a:r>
            <a:r>
              <a:rPr lang="en-US" dirty="0" err="1" smtClean="0"/>
              <a:t>invel</a:t>
            </a:r>
            <a:r>
              <a:rPr lang="en-US" dirty="0" smtClean="0"/>
              <a:t> ma </a:t>
            </a:r>
            <a:r>
              <a:rPr lang="en-US" dirty="0" err="1" smtClean="0"/>
              <a:t>voluptata</a:t>
            </a:r>
            <a:r>
              <a:rPr lang="en-US" dirty="0" smtClean="0"/>
              <a:t> </a:t>
            </a:r>
            <a:r>
              <a:rPr lang="en-US" dirty="0" err="1" smtClean="0"/>
              <a:t>exceped</a:t>
            </a:r>
            <a:endParaRPr lang="en-US" dirty="0" smtClean="0"/>
          </a:p>
          <a:p>
            <a:pPr lvl="0"/>
            <a:r>
              <a:rPr lang="en-US" dirty="0" err="1" smtClean="0"/>
              <a:t>que</a:t>
            </a:r>
            <a:r>
              <a:rPr lang="en-US" dirty="0" smtClean="0"/>
              <a:t> et </a:t>
            </a:r>
            <a:r>
              <a:rPr lang="en-US" dirty="0" err="1" smtClean="0"/>
              <a:t>ommodi</a:t>
            </a:r>
            <a:r>
              <a:rPr lang="en-US" dirty="0" smtClean="0"/>
              <a:t> </a:t>
            </a:r>
            <a:r>
              <a:rPr lang="en-US" dirty="0" err="1" smtClean="0"/>
              <a:t>offi</a:t>
            </a:r>
            <a:r>
              <a:rPr lang="en-US" dirty="0" smtClean="0"/>
              <a:t> </a:t>
            </a:r>
            <a:r>
              <a:rPr lang="en-US" dirty="0" err="1" smtClean="0"/>
              <a:t>cimint</a:t>
            </a:r>
            <a:r>
              <a:rPr lang="en-US" dirty="0" smtClean="0"/>
              <a:t>, </a:t>
            </a:r>
            <a:r>
              <a:rPr lang="en-US" dirty="0" err="1" smtClean="0"/>
              <a:t>omnimusdanis</a:t>
            </a:r>
            <a:r>
              <a:rPr lang="en-US" dirty="0" smtClean="0"/>
              <a:t> </a:t>
            </a:r>
            <a:r>
              <a:rPr lang="en-US" dirty="0" err="1" smtClean="0"/>
              <a:t>destrum</a:t>
            </a:r>
            <a:endParaRPr lang="en-US" dirty="0" smtClean="0"/>
          </a:p>
          <a:p>
            <a:pPr lvl="0"/>
            <a:r>
              <a:rPr lang="en-US" dirty="0" err="1" smtClean="0"/>
              <a:t>quasitiosto</a:t>
            </a:r>
            <a:r>
              <a:rPr lang="en-US" dirty="0" smtClean="0"/>
              <a:t> dolor </a:t>
            </a:r>
            <a:r>
              <a:rPr lang="en-US" dirty="0" err="1" smtClean="0"/>
              <a:t>acius</a:t>
            </a:r>
            <a:r>
              <a:rPr lang="en-US" dirty="0" smtClean="0"/>
              <a:t>, </a:t>
            </a:r>
            <a:r>
              <a:rPr lang="en-US" dirty="0" err="1" smtClean="0"/>
              <a:t>quiam</a:t>
            </a:r>
            <a:r>
              <a:rPr lang="en-US" dirty="0" smtClean="0"/>
              <a:t> et </a:t>
            </a:r>
            <a:r>
              <a:rPr lang="en-US" dirty="0" err="1" smtClean="0"/>
              <a:t>molorem</a:t>
            </a:r>
            <a:r>
              <a:rPr lang="en-US" dirty="0" smtClean="0"/>
              <a:t> </a:t>
            </a:r>
            <a:r>
              <a:rPr lang="en-US" dirty="0" err="1" smtClean="0"/>
              <a:t>quidis</a:t>
            </a:r>
            <a:endParaRPr lang="en-US" dirty="0" smtClean="0"/>
          </a:p>
          <a:p>
            <a:pPr lvl="0"/>
            <a:r>
              <a:rPr lang="en-US" dirty="0" err="1" smtClean="0"/>
              <a:t>magnimp</a:t>
            </a:r>
            <a:r>
              <a:rPr lang="en-US" dirty="0" smtClean="0"/>
              <a:t> </a:t>
            </a:r>
            <a:r>
              <a:rPr lang="en-US" dirty="0" err="1" smtClean="0"/>
              <a:t>oratur</a:t>
            </a:r>
            <a:r>
              <a:rPr lang="en-US" dirty="0" smtClean="0"/>
              <a:t>, </a:t>
            </a:r>
            <a:r>
              <a:rPr lang="en-US" dirty="0" err="1" smtClean="0"/>
              <a:t>sitibus</a:t>
            </a:r>
            <a:r>
              <a:rPr lang="en-US" dirty="0" smtClean="0"/>
              <a:t> </a:t>
            </a:r>
            <a:r>
              <a:rPr lang="en-US" dirty="0" err="1" smtClean="0"/>
              <a:t>eliquiae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volor</a:t>
            </a:r>
            <a:r>
              <a:rPr lang="en-US" dirty="0" smtClean="0"/>
              <a:t> </a:t>
            </a:r>
            <a:r>
              <a:rPr lang="en-US" dirty="0" err="1" smtClean="0"/>
              <a:t>sim</a:t>
            </a:r>
            <a:r>
              <a:rPr lang="en-US" dirty="0" smtClean="0"/>
              <a:t> </a:t>
            </a:r>
            <a:r>
              <a:rPr lang="en-US" dirty="0" err="1" smtClean="0"/>
              <a:t>fugia</a:t>
            </a:r>
            <a:endParaRPr lang="en-US" dirty="0" smtClean="0"/>
          </a:p>
          <a:p>
            <a:pPr lvl="0"/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vollabo</a:t>
            </a:r>
            <a:r>
              <a:rPr lang="en-US" dirty="0" smtClean="0"/>
              <a:t> </a:t>
            </a:r>
            <a:r>
              <a:rPr lang="en-US" dirty="0" err="1" smtClean="0"/>
              <a:t>ritati</a:t>
            </a:r>
            <a:r>
              <a:rPr lang="en-US" dirty="0" smtClean="0"/>
              <a:t> </a:t>
            </a:r>
            <a:r>
              <a:rPr lang="en-US" dirty="0" err="1" smtClean="0"/>
              <a:t>nectur</a:t>
            </a:r>
            <a:r>
              <a:rPr lang="en-US" dirty="0" smtClean="0"/>
              <a:t>, </a:t>
            </a:r>
            <a:r>
              <a:rPr lang="en-US" dirty="0" err="1" smtClean="0"/>
              <a:t>eum</a:t>
            </a:r>
            <a:r>
              <a:rPr lang="en-US" dirty="0" smtClean="0"/>
              <a:t> sit repel </a:t>
            </a:r>
            <a:r>
              <a:rPr lang="en-US" dirty="0" err="1" smtClean="0"/>
              <a:t>illit</a:t>
            </a:r>
            <a:r>
              <a:rPr lang="en-US" dirty="0" smtClean="0"/>
              <a:t> </a:t>
            </a:r>
            <a:r>
              <a:rPr lang="en-US" dirty="0" err="1" smtClean="0"/>
              <a:t>aditioressit</a:t>
            </a:r>
            <a:endParaRPr lang="en-US" dirty="0" smtClean="0"/>
          </a:p>
          <a:p>
            <a:pPr lvl="0"/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quiam</a:t>
            </a:r>
            <a:r>
              <a:rPr lang="en-US" dirty="0" smtClean="0"/>
              <a:t> </a:t>
            </a:r>
            <a:r>
              <a:rPr lang="en-US" dirty="0" err="1" smtClean="0"/>
              <a:t>inus</a:t>
            </a:r>
            <a:r>
              <a:rPr lang="en-US" dirty="0" smtClean="0"/>
              <a:t>.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399" y="6817011"/>
            <a:ext cx="1726401" cy="99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74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800" y="2527706"/>
            <a:ext cx="7213600" cy="714819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9600" y="2527706"/>
            <a:ext cx="7213600" cy="714819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2D2-2370-4E74-9B55-8EE3C065743B}" type="datetime1">
              <a:rPr lang="en-US" smtClean="0"/>
              <a:t>4/15/2019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94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677333"/>
            <a:ext cx="10363200" cy="1847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4883838"/>
            <a:ext cx="8534400" cy="22025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4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3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77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72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66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61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55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A09F-A583-4C0E-8DD5-1BF939047A5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3430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87E9-E601-40E1-AA72-A27F8DCE18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2982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5538211"/>
            <a:ext cx="10363200" cy="1711737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3652906"/>
            <a:ext cx="10363200" cy="1885305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944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889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834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778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723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668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612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557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58E4-6B07-4FA0-9572-D7BBA56679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2826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800" y="2527706"/>
            <a:ext cx="7213600" cy="714819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9600" y="2527706"/>
            <a:ext cx="7213600" cy="714819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2D2-2370-4E74-9B55-8EE3C065743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7591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45141"/>
            <a:ext cx="10972800" cy="1436423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929198"/>
            <a:ext cx="5386917" cy="80399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470" indent="0">
              <a:buNone/>
              <a:defRPr sz="2600" b="1"/>
            </a:lvl2pPr>
            <a:lvl3pPr marL="1188940" indent="0">
              <a:buNone/>
              <a:defRPr sz="2300" b="1"/>
            </a:lvl3pPr>
            <a:lvl4pPr marL="1783410" indent="0">
              <a:buNone/>
              <a:defRPr sz="2100" b="1"/>
            </a:lvl4pPr>
            <a:lvl5pPr marL="2377880" indent="0">
              <a:buNone/>
              <a:defRPr sz="2100" b="1"/>
            </a:lvl5pPr>
            <a:lvl6pPr marL="2972350" indent="0">
              <a:buNone/>
              <a:defRPr sz="2100" b="1"/>
            </a:lvl6pPr>
            <a:lvl7pPr marL="3566820" indent="0">
              <a:buNone/>
              <a:defRPr sz="2100" b="1"/>
            </a:lvl7pPr>
            <a:lvl8pPr marL="4161290" indent="0">
              <a:buNone/>
              <a:defRPr sz="2100" b="1"/>
            </a:lvl8pPr>
            <a:lvl9pPr marL="4755760" indent="0">
              <a:buNone/>
              <a:defRPr sz="21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733195"/>
            <a:ext cx="5386917" cy="49656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9" y="1929198"/>
            <a:ext cx="5389033" cy="80399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470" indent="0">
              <a:buNone/>
              <a:defRPr sz="2600" b="1"/>
            </a:lvl2pPr>
            <a:lvl3pPr marL="1188940" indent="0">
              <a:buNone/>
              <a:defRPr sz="2300" b="1"/>
            </a:lvl3pPr>
            <a:lvl4pPr marL="1783410" indent="0">
              <a:buNone/>
              <a:defRPr sz="2100" b="1"/>
            </a:lvl4pPr>
            <a:lvl5pPr marL="2377880" indent="0">
              <a:buNone/>
              <a:defRPr sz="2100" b="1"/>
            </a:lvl5pPr>
            <a:lvl6pPr marL="2972350" indent="0">
              <a:buNone/>
              <a:defRPr sz="2100" b="1"/>
            </a:lvl6pPr>
            <a:lvl7pPr marL="3566820" indent="0">
              <a:buNone/>
              <a:defRPr sz="2100" b="1"/>
            </a:lvl7pPr>
            <a:lvl8pPr marL="4161290" indent="0">
              <a:buNone/>
              <a:defRPr sz="2100" b="1"/>
            </a:lvl8pPr>
            <a:lvl9pPr marL="4755760" indent="0">
              <a:buNone/>
              <a:defRPr sz="21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733195"/>
            <a:ext cx="5389033" cy="49656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CDB9-0B63-441D-B033-0FD5374D1E8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8425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A673-416B-45EB-8B48-4D08BD5D4B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1262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E7DD-E257-4CE3-824D-BB273F2963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0154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343147"/>
            <a:ext cx="4011084" cy="146036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343148"/>
            <a:ext cx="6815667" cy="7355683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2" y="1803511"/>
            <a:ext cx="4011084" cy="5895320"/>
          </a:xfrm>
        </p:spPr>
        <p:txBody>
          <a:bodyPr/>
          <a:lstStyle>
            <a:lvl1pPr marL="0" indent="0">
              <a:buNone/>
              <a:defRPr sz="1800"/>
            </a:lvl1pPr>
            <a:lvl2pPr marL="594470" indent="0">
              <a:buNone/>
              <a:defRPr sz="1600"/>
            </a:lvl2pPr>
            <a:lvl3pPr marL="1188940" indent="0">
              <a:buNone/>
              <a:defRPr sz="1300"/>
            </a:lvl3pPr>
            <a:lvl4pPr marL="1783410" indent="0">
              <a:buNone/>
              <a:defRPr sz="1200"/>
            </a:lvl4pPr>
            <a:lvl5pPr marL="2377880" indent="0">
              <a:buNone/>
              <a:defRPr sz="1200"/>
            </a:lvl5pPr>
            <a:lvl6pPr marL="2972350" indent="0">
              <a:buNone/>
              <a:defRPr sz="1200"/>
            </a:lvl6pPr>
            <a:lvl7pPr marL="3566820" indent="0">
              <a:buNone/>
              <a:defRPr sz="1200"/>
            </a:lvl7pPr>
            <a:lvl8pPr marL="4161290" indent="0">
              <a:buNone/>
              <a:defRPr sz="1200"/>
            </a:lvl8pPr>
            <a:lvl9pPr marL="4755760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F3C-2C4E-42EF-9A3C-C843E9DE9E0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07316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6032978"/>
            <a:ext cx="7315200" cy="71222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770082"/>
            <a:ext cx="7315200" cy="5171123"/>
          </a:xfrm>
        </p:spPr>
        <p:txBody>
          <a:bodyPr/>
          <a:lstStyle>
            <a:lvl1pPr marL="0" indent="0">
              <a:buNone/>
              <a:defRPr sz="4200"/>
            </a:lvl1pPr>
            <a:lvl2pPr marL="594470" indent="0">
              <a:buNone/>
              <a:defRPr sz="3600"/>
            </a:lvl2pPr>
            <a:lvl3pPr marL="1188940" indent="0">
              <a:buNone/>
              <a:defRPr sz="3100"/>
            </a:lvl3pPr>
            <a:lvl4pPr marL="1783410" indent="0">
              <a:buNone/>
              <a:defRPr sz="2600"/>
            </a:lvl4pPr>
            <a:lvl5pPr marL="2377880" indent="0">
              <a:buNone/>
              <a:defRPr sz="2600"/>
            </a:lvl5pPr>
            <a:lvl6pPr marL="2972350" indent="0">
              <a:buNone/>
              <a:defRPr sz="2600"/>
            </a:lvl6pPr>
            <a:lvl7pPr marL="3566820" indent="0">
              <a:buNone/>
              <a:defRPr sz="2600"/>
            </a:lvl7pPr>
            <a:lvl8pPr marL="4161290" indent="0">
              <a:buNone/>
              <a:defRPr sz="2600"/>
            </a:lvl8pPr>
            <a:lvl9pPr marL="4755760" indent="0">
              <a:buNone/>
              <a:defRPr sz="26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6745203"/>
            <a:ext cx="7315200" cy="1011481"/>
          </a:xfrm>
        </p:spPr>
        <p:txBody>
          <a:bodyPr/>
          <a:lstStyle>
            <a:lvl1pPr marL="0" indent="0">
              <a:buNone/>
              <a:defRPr sz="1800"/>
            </a:lvl1pPr>
            <a:lvl2pPr marL="594470" indent="0">
              <a:buNone/>
              <a:defRPr sz="1600"/>
            </a:lvl2pPr>
            <a:lvl3pPr marL="1188940" indent="0">
              <a:buNone/>
              <a:defRPr sz="1300"/>
            </a:lvl3pPr>
            <a:lvl4pPr marL="1783410" indent="0">
              <a:buNone/>
              <a:defRPr sz="1200"/>
            </a:lvl4pPr>
            <a:lvl5pPr marL="2377880" indent="0">
              <a:buNone/>
              <a:defRPr sz="1200"/>
            </a:lvl5pPr>
            <a:lvl6pPr marL="2972350" indent="0">
              <a:buNone/>
              <a:defRPr sz="1200"/>
            </a:lvl6pPr>
            <a:lvl7pPr marL="3566820" indent="0">
              <a:buNone/>
              <a:defRPr sz="1200"/>
            </a:lvl7pPr>
            <a:lvl8pPr marL="4161290" indent="0">
              <a:buNone/>
              <a:defRPr sz="1200"/>
            </a:lvl8pPr>
            <a:lvl9pPr marL="4755760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2103-98E8-4D82-B9E7-3F0B70559D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4329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4102-5AA7-4A78-B1C4-BFBD8E7628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99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45141"/>
            <a:ext cx="10972800" cy="1436423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929198"/>
            <a:ext cx="5386917" cy="80399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470" indent="0">
              <a:buNone/>
              <a:defRPr sz="2600" b="1"/>
            </a:lvl2pPr>
            <a:lvl3pPr marL="1188940" indent="0">
              <a:buNone/>
              <a:defRPr sz="2300" b="1"/>
            </a:lvl3pPr>
            <a:lvl4pPr marL="1783410" indent="0">
              <a:buNone/>
              <a:defRPr sz="2100" b="1"/>
            </a:lvl4pPr>
            <a:lvl5pPr marL="2377880" indent="0">
              <a:buNone/>
              <a:defRPr sz="2100" b="1"/>
            </a:lvl5pPr>
            <a:lvl6pPr marL="2972350" indent="0">
              <a:buNone/>
              <a:defRPr sz="2100" b="1"/>
            </a:lvl6pPr>
            <a:lvl7pPr marL="3566820" indent="0">
              <a:buNone/>
              <a:defRPr sz="2100" b="1"/>
            </a:lvl7pPr>
            <a:lvl8pPr marL="4161290" indent="0">
              <a:buNone/>
              <a:defRPr sz="2100" b="1"/>
            </a:lvl8pPr>
            <a:lvl9pPr marL="4755760" indent="0">
              <a:buNone/>
              <a:defRPr sz="21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733195"/>
            <a:ext cx="5386917" cy="49656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9" y="1929198"/>
            <a:ext cx="5389033" cy="80399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470" indent="0">
              <a:buNone/>
              <a:defRPr sz="2600" b="1"/>
            </a:lvl2pPr>
            <a:lvl3pPr marL="1188940" indent="0">
              <a:buNone/>
              <a:defRPr sz="2300" b="1"/>
            </a:lvl3pPr>
            <a:lvl4pPr marL="1783410" indent="0">
              <a:buNone/>
              <a:defRPr sz="2100" b="1"/>
            </a:lvl4pPr>
            <a:lvl5pPr marL="2377880" indent="0">
              <a:buNone/>
              <a:defRPr sz="2100" b="1"/>
            </a:lvl5pPr>
            <a:lvl6pPr marL="2972350" indent="0">
              <a:buNone/>
              <a:defRPr sz="2100" b="1"/>
            </a:lvl6pPr>
            <a:lvl7pPr marL="3566820" indent="0">
              <a:buNone/>
              <a:defRPr sz="2100" b="1"/>
            </a:lvl7pPr>
            <a:lvl8pPr marL="4161290" indent="0">
              <a:buNone/>
              <a:defRPr sz="2100" b="1"/>
            </a:lvl8pPr>
            <a:lvl9pPr marL="4755760" indent="0">
              <a:buNone/>
              <a:defRPr sz="21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733195"/>
            <a:ext cx="5389033" cy="49656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CDB9-0B63-441D-B033-0FD5374D1E8C}" type="datetime1">
              <a:rPr lang="en-US" smtClean="0"/>
              <a:t>4/15/2019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3469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5600" y="432923"/>
            <a:ext cx="3657600" cy="924298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800" y="432923"/>
            <a:ext cx="10769600" cy="924298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2E39-FED1-47BE-AC0D-D4AE05EBBE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46768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10488"/>
            <a:ext cx="10363200" cy="3000528"/>
          </a:xfrm>
        </p:spPr>
        <p:txBody>
          <a:bodyPr anchor="b">
            <a:normAutofit/>
          </a:bodyPr>
          <a:lstStyle>
            <a:lvl1pPr algn="l">
              <a:defRPr sz="3200" b="1" cap="all" baseline="0">
                <a:solidFill>
                  <a:schemeClr val="bg1"/>
                </a:solidFill>
              </a:defRPr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2711-F5CF-4F4F-B825-F9EC28AFBD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568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25599"/>
            <a:ext cx="10515600" cy="1117601"/>
          </a:xfrm>
        </p:spPr>
        <p:txBody>
          <a:bodyPr anchor="t">
            <a:normAutofit/>
          </a:bodyPr>
          <a:lstStyle>
            <a:lvl1pPr>
              <a:defRPr sz="2800" b="1" cap="all" baseline="0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3A4C-1749-4792-8DB7-2ABAEE67FB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076575"/>
            <a:ext cx="10515600" cy="63908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rgbClr val="FF0000"/>
                </a:solidFill>
              </a:defRPr>
            </a:lvl1pPr>
          </a:lstStyle>
          <a:p>
            <a:pPr lvl="0"/>
            <a:r>
              <a:rPr lang="cs-CZ" dirty="0" err="1" smtClean="0"/>
              <a:t>Equamet</a:t>
            </a:r>
            <a:r>
              <a:rPr lang="cs-CZ" dirty="0" smtClean="0"/>
              <a:t> </a:t>
            </a:r>
            <a:r>
              <a:rPr lang="cs-CZ" dirty="0" err="1" smtClean="0"/>
              <a:t>landam</a:t>
            </a:r>
            <a:r>
              <a:rPr lang="cs-CZ" dirty="0" smtClean="0"/>
              <a:t> </a:t>
            </a:r>
            <a:r>
              <a:rPr lang="cs-CZ" dirty="0" err="1" smtClean="0"/>
              <a:t>ellabo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To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diti</a:t>
            </a:r>
            <a:r>
              <a:rPr lang="cs-CZ" dirty="0" smtClean="0"/>
              <a:t> as </a:t>
            </a:r>
            <a:r>
              <a:rPr lang="cs-CZ" dirty="0" err="1" smtClean="0"/>
              <a:t>adit</a:t>
            </a:r>
            <a:r>
              <a:rPr lang="cs-CZ" dirty="0" smtClean="0"/>
              <a:t> </a:t>
            </a:r>
            <a:r>
              <a:rPr lang="cs-CZ" dirty="0" err="1" smtClean="0"/>
              <a:t>andam</a:t>
            </a:r>
            <a:r>
              <a:rPr lang="cs-CZ" dirty="0" smtClean="0"/>
              <a:t> </a:t>
            </a:r>
            <a:r>
              <a:rPr lang="cs-CZ" dirty="0" err="1" smtClean="0"/>
              <a:t>aditiori</a:t>
            </a:r>
            <a:r>
              <a:rPr lang="cs-CZ" dirty="0" smtClean="0"/>
              <a:t>.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049032"/>
            <a:ext cx="10515600" cy="376782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dirty="0" smtClean="0"/>
              <a:t>Tur </a:t>
            </a:r>
            <a:r>
              <a:rPr lang="en-US" dirty="0" err="1" smtClean="0"/>
              <a:t>renda</a:t>
            </a:r>
            <a:r>
              <a:rPr lang="en-US" dirty="0" smtClean="0"/>
              <a:t> </a:t>
            </a:r>
            <a:r>
              <a:rPr lang="en-US" dirty="0" err="1" smtClean="0"/>
              <a:t>doloriam</a:t>
            </a:r>
            <a:r>
              <a:rPr lang="en-US" dirty="0" smtClean="0"/>
              <a:t> </a:t>
            </a:r>
            <a:r>
              <a:rPr lang="en-US" dirty="0" err="1" smtClean="0"/>
              <a:t>volupta</a:t>
            </a:r>
            <a:r>
              <a:rPr lang="en-US" dirty="0" smtClean="0"/>
              <a:t> </a:t>
            </a:r>
            <a:r>
              <a:rPr lang="en-US" dirty="0" err="1" smtClean="0"/>
              <a:t>eperum</a:t>
            </a:r>
            <a:r>
              <a:rPr lang="en-US" dirty="0" smtClean="0"/>
              <a:t> </a:t>
            </a:r>
            <a:r>
              <a:rPr lang="en-US" dirty="0" err="1" smtClean="0"/>
              <a:t>natia</a:t>
            </a:r>
            <a:r>
              <a:rPr lang="en-US" dirty="0" smtClean="0"/>
              <a:t> </a:t>
            </a:r>
            <a:r>
              <a:rPr lang="en-US" dirty="0" err="1" smtClean="0"/>
              <a:t>initate</a:t>
            </a:r>
            <a:endParaRPr lang="en-US" dirty="0" smtClean="0"/>
          </a:p>
          <a:p>
            <a:pPr lvl="0"/>
            <a:r>
              <a:rPr lang="en-US" dirty="0" err="1" smtClean="0"/>
              <a:t>veliquidi</a:t>
            </a:r>
            <a:r>
              <a:rPr lang="en-US" dirty="0" smtClean="0"/>
              <a:t> </a:t>
            </a:r>
            <a:r>
              <a:rPr lang="en-US" dirty="0" err="1" smtClean="0"/>
              <a:t>doluptatur</a:t>
            </a:r>
            <a:r>
              <a:rPr lang="en-US" dirty="0" smtClean="0"/>
              <a:t> rem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nonseque</a:t>
            </a:r>
            <a:r>
              <a:rPr lang="en-US" dirty="0" smtClean="0"/>
              <a:t> </a:t>
            </a:r>
            <a:r>
              <a:rPr lang="en-US" dirty="0" err="1" smtClean="0"/>
              <a:t>optatempores</a:t>
            </a:r>
            <a:endParaRPr lang="en-US" dirty="0" smtClean="0"/>
          </a:p>
          <a:p>
            <a:pPr lvl="0"/>
            <a:r>
              <a:rPr lang="en-US" dirty="0" smtClean="0"/>
              <a:t>ab </a:t>
            </a:r>
            <a:r>
              <a:rPr lang="en-US" dirty="0" err="1" smtClean="0"/>
              <a:t>ipis</a:t>
            </a:r>
            <a:r>
              <a:rPr lang="en-US" dirty="0" smtClean="0"/>
              <a:t> </a:t>
            </a:r>
            <a:r>
              <a:rPr lang="en-US" dirty="0" err="1" smtClean="0"/>
              <a:t>dolupitasit</a:t>
            </a:r>
            <a:r>
              <a:rPr lang="en-US" dirty="0" smtClean="0"/>
              <a:t> </a:t>
            </a:r>
            <a:r>
              <a:rPr lang="en-US" dirty="0" err="1" smtClean="0"/>
              <a:t>harcipisti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volorrorpos</a:t>
            </a:r>
            <a:r>
              <a:rPr lang="en-US" dirty="0" smtClean="0"/>
              <a:t> </a:t>
            </a:r>
            <a:r>
              <a:rPr lang="en-US" dirty="0" err="1" smtClean="0"/>
              <a:t>maiosam</a:t>
            </a:r>
            <a:r>
              <a:rPr lang="en-US" dirty="0" smtClean="0"/>
              <a:t>,</a:t>
            </a:r>
          </a:p>
          <a:p>
            <a:pPr lvl="0"/>
            <a:r>
              <a:rPr lang="en-US" dirty="0" err="1" smtClean="0"/>
              <a:t>seque</a:t>
            </a:r>
            <a:r>
              <a:rPr lang="en-US" dirty="0" smtClean="0"/>
              <a:t> </a:t>
            </a:r>
            <a:r>
              <a:rPr lang="en-US" dirty="0" err="1" smtClean="0"/>
              <a:t>nobis</a:t>
            </a:r>
            <a:r>
              <a:rPr lang="en-US" dirty="0" smtClean="0"/>
              <a:t> </a:t>
            </a:r>
            <a:r>
              <a:rPr lang="en-US" dirty="0" err="1" smtClean="0"/>
              <a:t>erumquod</a:t>
            </a:r>
            <a:r>
              <a:rPr lang="en-US" dirty="0" smtClean="0"/>
              <a:t> quae </a:t>
            </a:r>
            <a:r>
              <a:rPr lang="en-US" dirty="0" err="1" smtClean="0"/>
              <a:t>etur</a:t>
            </a:r>
            <a:r>
              <a:rPr lang="en-US" dirty="0" smtClean="0"/>
              <a:t>? </a:t>
            </a:r>
            <a:r>
              <a:rPr lang="en-US" dirty="0" err="1" smtClean="0"/>
              <a:t>Quidellant</a:t>
            </a:r>
            <a:r>
              <a:rPr lang="en-US" dirty="0" smtClean="0"/>
              <a:t> </a:t>
            </a:r>
            <a:r>
              <a:rPr lang="en-US" dirty="0" err="1" smtClean="0"/>
              <a:t>quatur</a:t>
            </a:r>
            <a:endParaRPr lang="en-US" dirty="0" smtClean="0"/>
          </a:p>
          <a:p>
            <a:pPr lvl="0"/>
            <a:r>
              <a:rPr lang="en-US" dirty="0" err="1" smtClean="0"/>
              <a:t>sendus</a:t>
            </a:r>
            <a:r>
              <a:rPr lang="en-US" dirty="0" smtClean="0"/>
              <a:t>, </a:t>
            </a:r>
            <a:r>
              <a:rPr lang="en-US" dirty="0" err="1" smtClean="0"/>
              <a:t>sincill</a:t>
            </a:r>
            <a:r>
              <a:rPr lang="en-US" dirty="0" smtClean="0"/>
              <a:t> </a:t>
            </a:r>
            <a:r>
              <a:rPr lang="en-US" dirty="0" err="1" smtClean="0"/>
              <a:t>aceperibus</a:t>
            </a:r>
            <a:r>
              <a:rPr lang="en-US" dirty="0" smtClean="0"/>
              <a:t> </a:t>
            </a:r>
            <a:r>
              <a:rPr lang="en-US" dirty="0" err="1" smtClean="0"/>
              <a:t>andit</a:t>
            </a:r>
            <a:r>
              <a:rPr lang="en-US" dirty="0" smtClean="0"/>
              <a:t> </a:t>
            </a:r>
            <a:r>
              <a:rPr lang="en-US" dirty="0" err="1" smtClean="0"/>
              <a:t>volore</a:t>
            </a:r>
            <a:r>
              <a:rPr lang="en-US" dirty="0" smtClean="0"/>
              <a:t> </a:t>
            </a:r>
            <a:r>
              <a:rPr lang="en-US" dirty="0" err="1" smtClean="0"/>
              <a:t>volorion</a:t>
            </a:r>
            <a:r>
              <a:rPr lang="en-US" dirty="0" smtClean="0"/>
              <a:t> res et</a:t>
            </a:r>
          </a:p>
          <a:p>
            <a:pPr lvl="0"/>
            <a:r>
              <a:rPr lang="en-US" dirty="0" err="1" smtClean="0"/>
              <a:t>eos</a:t>
            </a:r>
            <a:r>
              <a:rPr lang="en-US" dirty="0" smtClean="0"/>
              <a:t> </a:t>
            </a:r>
            <a:r>
              <a:rPr lang="en-US" dirty="0" err="1" smtClean="0"/>
              <a:t>verum</a:t>
            </a:r>
            <a:r>
              <a:rPr lang="en-US" dirty="0" smtClean="0"/>
              <a:t> quo </a:t>
            </a:r>
            <a:r>
              <a:rPr lang="en-US" dirty="0" err="1" smtClean="0"/>
              <a:t>dolut</a:t>
            </a:r>
            <a:r>
              <a:rPr lang="en-US" dirty="0" smtClean="0"/>
              <a:t> </a:t>
            </a:r>
            <a:r>
              <a:rPr lang="en-US" dirty="0" err="1" smtClean="0"/>
              <a:t>inctoremque</a:t>
            </a:r>
            <a:r>
              <a:rPr lang="en-US" dirty="0" smtClean="0"/>
              <a:t> </a:t>
            </a:r>
            <a:r>
              <a:rPr lang="en-US" dirty="0" err="1" smtClean="0"/>
              <a:t>quamenem</a:t>
            </a:r>
            <a:r>
              <a:rPr lang="en-US" dirty="0" smtClean="0"/>
              <a:t> </a:t>
            </a:r>
            <a:r>
              <a:rPr lang="en-US" dirty="0" err="1" smtClean="0"/>
              <a:t>aliqui</a:t>
            </a:r>
            <a:endParaRPr lang="en-US" dirty="0" smtClean="0"/>
          </a:p>
          <a:p>
            <a:pPr lvl="0"/>
            <a:r>
              <a:rPr lang="en-US" dirty="0" err="1" smtClean="0"/>
              <a:t>ressequist</a:t>
            </a:r>
            <a:r>
              <a:rPr lang="en-US" dirty="0" smtClean="0"/>
              <a:t>, </a:t>
            </a:r>
            <a:r>
              <a:rPr lang="en-US" dirty="0" err="1" smtClean="0"/>
              <a:t>consequ</a:t>
            </a:r>
            <a:r>
              <a:rPr lang="en-US" dirty="0" smtClean="0"/>
              <a:t> </a:t>
            </a:r>
            <a:r>
              <a:rPr lang="en-US" dirty="0" err="1" smtClean="0"/>
              <a:t>odicienia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invent </a:t>
            </a:r>
            <a:r>
              <a:rPr lang="en-US" dirty="0" err="1" smtClean="0"/>
              <a:t>ut</a:t>
            </a:r>
            <a:r>
              <a:rPr lang="en-US" dirty="0" smtClean="0"/>
              <a:t> et </a:t>
            </a:r>
            <a:r>
              <a:rPr lang="en-US" dirty="0" err="1" smtClean="0"/>
              <a:t>aut</a:t>
            </a:r>
            <a:r>
              <a:rPr lang="en-US" dirty="0" smtClean="0"/>
              <a:t> re</a:t>
            </a:r>
          </a:p>
          <a:p>
            <a:pPr lvl="0"/>
            <a:r>
              <a:rPr lang="en-US" dirty="0" err="1" smtClean="0"/>
              <a:t>nonsera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voloria</a:t>
            </a:r>
            <a:r>
              <a:rPr lang="en-US" dirty="0" smtClean="0"/>
              <a:t> </a:t>
            </a:r>
            <a:r>
              <a:rPr lang="en-US" dirty="0" err="1" smtClean="0"/>
              <a:t>quassi</a:t>
            </a:r>
            <a:r>
              <a:rPr lang="en-US" dirty="0" smtClean="0"/>
              <a:t> </a:t>
            </a:r>
            <a:r>
              <a:rPr lang="en-US" dirty="0" err="1" smtClean="0"/>
              <a:t>invel</a:t>
            </a:r>
            <a:r>
              <a:rPr lang="en-US" dirty="0" smtClean="0"/>
              <a:t> ma </a:t>
            </a:r>
            <a:r>
              <a:rPr lang="en-US" dirty="0" err="1" smtClean="0"/>
              <a:t>voluptata</a:t>
            </a:r>
            <a:r>
              <a:rPr lang="en-US" dirty="0" smtClean="0"/>
              <a:t> </a:t>
            </a:r>
            <a:r>
              <a:rPr lang="en-US" dirty="0" err="1" smtClean="0"/>
              <a:t>exceped</a:t>
            </a:r>
            <a:endParaRPr lang="en-US" dirty="0" smtClean="0"/>
          </a:p>
          <a:p>
            <a:pPr lvl="0"/>
            <a:r>
              <a:rPr lang="en-US" dirty="0" err="1" smtClean="0"/>
              <a:t>que</a:t>
            </a:r>
            <a:r>
              <a:rPr lang="en-US" dirty="0" smtClean="0"/>
              <a:t> et </a:t>
            </a:r>
            <a:r>
              <a:rPr lang="en-US" dirty="0" err="1" smtClean="0"/>
              <a:t>ommodi</a:t>
            </a:r>
            <a:r>
              <a:rPr lang="en-US" dirty="0" smtClean="0"/>
              <a:t> </a:t>
            </a:r>
            <a:r>
              <a:rPr lang="en-US" dirty="0" err="1" smtClean="0"/>
              <a:t>offi</a:t>
            </a:r>
            <a:r>
              <a:rPr lang="en-US" dirty="0" smtClean="0"/>
              <a:t> </a:t>
            </a:r>
            <a:r>
              <a:rPr lang="en-US" dirty="0" err="1" smtClean="0"/>
              <a:t>cimint</a:t>
            </a:r>
            <a:r>
              <a:rPr lang="en-US" dirty="0" smtClean="0"/>
              <a:t>, </a:t>
            </a:r>
            <a:r>
              <a:rPr lang="en-US" dirty="0" err="1" smtClean="0"/>
              <a:t>omnimusdanis</a:t>
            </a:r>
            <a:r>
              <a:rPr lang="en-US" dirty="0" smtClean="0"/>
              <a:t> </a:t>
            </a:r>
            <a:r>
              <a:rPr lang="en-US" dirty="0" err="1" smtClean="0"/>
              <a:t>destrum</a:t>
            </a:r>
            <a:endParaRPr lang="en-US" dirty="0" smtClean="0"/>
          </a:p>
          <a:p>
            <a:pPr lvl="0"/>
            <a:r>
              <a:rPr lang="en-US" dirty="0" err="1" smtClean="0"/>
              <a:t>quasitiosto</a:t>
            </a:r>
            <a:r>
              <a:rPr lang="en-US" dirty="0" smtClean="0"/>
              <a:t> dolor </a:t>
            </a:r>
            <a:r>
              <a:rPr lang="en-US" dirty="0" err="1" smtClean="0"/>
              <a:t>acius</a:t>
            </a:r>
            <a:r>
              <a:rPr lang="en-US" dirty="0" smtClean="0"/>
              <a:t>, </a:t>
            </a:r>
            <a:r>
              <a:rPr lang="en-US" dirty="0" err="1" smtClean="0"/>
              <a:t>quiam</a:t>
            </a:r>
            <a:r>
              <a:rPr lang="en-US" dirty="0" smtClean="0"/>
              <a:t> et </a:t>
            </a:r>
            <a:r>
              <a:rPr lang="en-US" dirty="0" err="1" smtClean="0"/>
              <a:t>molorem</a:t>
            </a:r>
            <a:r>
              <a:rPr lang="en-US" dirty="0" smtClean="0"/>
              <a:t> </a:t>
            </a:r>
            <a:r>
              <a:rPr lang="en-US" dirty="0" err="1" smtClean="0"/>
              <a:t>quidis</a:t>
            </a:r>
            <a:endParaRPr lang="en-US" dirty="0" smtClean="0"/>
          </a:p>
          <a:p>
            <a:pPr lvl="0"/>
            <a:r>
              <a:rPr lang="en-US" dirty="0" err="1" smtClean="0"/>
              <a:t>magnimp</a:t>
            </a:r>
            <a:r>
              <a:rPr lang="en-US" dirty="0" smtClean="0"/>
              <a:t> </a:t>
            </a:r>
            <a:r>
              <a:rPr lang="en-US" dirty="0" err="1" smtClean="0"/>
              <a:t>oratur</a:t>
            </a:r>
            <a:r>
              <a:rPr lang="en-US" dirty="0" smtClean="0"/>
              <a:t>, </a:t>
            </a:r>
            <a:r>
              <a:rPr lang="en-US" dirty="0" err="1" smtClean="0"/>
              <a:t>sitibus</a:t>
            </a:r>
            <a:r>
              <a:rPr lang="en-US" dirty="0" smtClean="0"/>
              <a:t> </a:t>
            </a:r>
            <a:r>
              <a:rPr lang="en-US" dirty="0" err="1" smtClean="0"/>
              <a:t>eliquiae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volor</a:t>
            </a:r>
            <a:r>
              <a:rPr lang="en-US" dirty="0" smtClean="0"/>
              <a:t> </a:t>
            </a:r>
            <a:r>
              <a:rPr lang="en-US" dirty="0" err="1" smtClean="0"/>
              <a:t>sim</a:t>
            </a:r>
            <a:r>
              <a:rPr lang="en-US" dirty="0" smtClean="0"/>
              <a:t> </a:t>
            </a:r>
            <a:r>
              <a:rPr lang="en-US" dirty="0" err="1" smtClean="0"/>
              <a:t>fugia</a:t>
            </a:r>
            <a:endParaRPr lang="en-US" dirty="0" smtClean="0"/>
          </a:p>
          <a:p>
            <a:pPr lvl="0"/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vollabo</a:t>
            </a:r>
            <a:r>
              <a:rPr lang="en-US" dirty="0" smtClean="0"/>
              <a:t> </a:t>
            </a:r>
            <a:r>
              <a:rPr lang="en-US" dirty="0" err="1" smtClean="0"/>
              <a:t>ritati</a:t>
            </a:r>
            <a:r>
              <a:rPr lang="en-US" dirty="0" smtClean="0"/>
              <a:t> </a:t>
            </a:r>
            <a:r>
              <a:rPr lang="en-US" dirty="0" err="1" smtClean="0"/>
              <a:t>nectur</a:t>
            </a:r>
            <a:r>
              <a:rPr lang="en-US" dirty="0" smtClean="0"/>
              <a:t>, </a:t>
            </a:r>
            <a:r>
              <a:rPr lang="en-US" dirty="0" err="1" smtClean="0"/>
              <a:t>eum</a:t>
            </a:r>
            <a:r>
              <a:rPr lang="en-US" dirty="0" smtClean="0"/>
              <a:t> sit repel </a:t>
            </a:r>
            <a:r>
              <a:rPr lang="en-US" dirty="0" err="1" smtClean="0"/>
              <a:t>illit</a:t>
            </a:r>
            <a:r>
              <a:rPr lang="en-US" dirty="0" smtClean="0"/>
              <a:t> </a:t>
            </a:r>
            <a:r>
              <a:rPr lang="en-US" dirty="0" err="1" smtClean="0"/>
              <a:t>aditioressit</a:t>
            </a:r>
            <a:endParaRPr lang="en-US" dirty="0" smtClean="0"/>
          </a:p>
          <a:p>
            <a:pPr lvl="0"/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quiam</a:t>
            </a:r>
            <a:r>
              <a:rPr lang="en-US" dirty="0" smtClean="0"/>
              <a:t> </a:t>
            </a:r>
            <a:r>
              <a:rPr lang="en-US" dirty="0" err="1" smtClean="0"/>
              <a:t>inus</a:t>
            </a:r>
            <a:r>
              <a:rPr lang="en-US" dirty="0" smtClean="0"/>
              <a:t>.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399" y="6817011"/>
            <a:ext cx="1726401" cy="99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76159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677333"/>
            <a:ext cx="10363200" cy="1847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4883838"/>
            <a:ext cx="8534400" cy="22025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4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3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77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72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66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61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55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A09F-A583-4C0E-8DD5-1BF939047A5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20106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87E9-E601-40E1-AA72-A27F8DCE18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8115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5538211"/>
            <a:ext cx="10363200" cy="1711737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3652906"/>
            <a:ext cx="10363200" cy="1885305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944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889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834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778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723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668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612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557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58E4-6B07-4FA0-9572-D7BBA56679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48575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800" y="2527706"/>
            <a:ext cx="7213600" cy="714819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9600" y="2527706"/>
            <a:ext cx="7213600" cy="714819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2D2-2370-4E74-9B55-8EE3C065743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690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45141"/>
            <a:ext cx="10972800" cy="1436423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929198"/>
            <a:ext cx="5386917" cy="80399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470" indent="0">
              <a:buNone/>
              <a:defRPr sz="2600" b="1"/>
            </a:lvl2pPr>
            <a:lvl3pPr marL="1188940" indent="0">
              <a:buNone/>
              <a:defRPr sz="2300" b="1"/>
            </a:lvl3pPr>
            <a:lvl4pPr marL="1783410" indent="0">
              <a:buNone/>
              <a:defRPr sz="2100" b="1"/>
            </a:lvl4pPr>
            <a:lvl5pPr marL="2377880" indent="0">
              <a:buNone/>
              <a:defRPr sz="2100" b="1"/>
            </a:lvl5pPr>
            <a:lvl6pPr marL="2972350" indent="0">
              <a:buNone/>
              <a:defRPr sz="2100" b="1"/>
            </a:lvl6pPr>
            <a:lvl7pPr marL="3566820" indent="0">
              <a:buNone/>
              <a:defRPr sz="2100" b="1"/>
            </a:lvl7pPr>
            <a:lvl8pPr marL="4161290" indent="0">
              <a:buNone/>
              <a:defRPr sz="2100" b="1"/>
            </a:lvl8pPr>
            <a:lvl9pPr marL="4755760" indent="0">
              <a:buNone/>
              <a:defRPr sz="21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733195"/>
            <a:ext cx="5386917" cy="49656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9" y="1929198"/>
            <a:ext cx="5389033" cy="80399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470" indent="0">
              <a:buNone/>
              <a:defRPr sz="2600" b="1"/>
            </a:lvl2pPr>
            <a:lvl3pPr marL="1188940" indent="0">
              <a:buNone/>
              <a:defRPr sz="2300" b="1"/>
            </a:lvl3pPr>
            <a:lvl4pPr marL="1783410" indent="0">
              <a:buNone/>
              <a:defRPr sz="2100" b="1"/>
            </a:lvl4pPr>
            <a:lvl5pPr marL="2377880" indent="0">
              <a:buNone/>
              <a:defRPr sz="2100" b="1"/>
            </a:lvl5pPr>
            <a:lvl6pPr marL="2972350" indent="0">
              <a:buNone/>
              <a:defRPr sz="2100" b="1"/>
            </a:lvl6pPr>
            <a:lvl7pPr marL="3566820" indent="0">
              <a:buNone/>
              <a:defRPr sz="2100" b="1"/>
            </a:lvl7pPr>
            <a:lvl8pPr marL="4161290" indent="0">
              <a:buNone/>
              <a:defRPr sz="2100" b="1"/>
            </a:lvl8pPr>
            <a:lvl9pPr marL="4755760" indent="0">
              <a:buNone/>
              <a:defRPr sz="21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733195"/>
            <a:ext cx="5389033" cy="49656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CDB9-0B63-441D-B033-0FD5374D1E8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44695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A673-416B-45EB-8B48-4D08BD5D4B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58188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E7DD-E257-4CE3-824D-BB273F2963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85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A673-416B-45EB-8B48-4D08BD5D4B10}" type="datetime1">
              <a:rPr lang="en-US" smtClean="0"/>
              <a:t>4/15/2019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046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343147"/>
            <a:ext cx="4011084" cy="146036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343148"/>
            <a:ext cx="6815667" cy="7355683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2" y="1803511"/>
            <a:ext cx="4011084" cy="5895320"/>
          </a:xfrm>
        </p:spPr>
        <p:txBody>
          <a:bodyPr/>
          <a:lstStyle>
            <a:lvl1pPr marL="0" indent="0">
              <a:buNone/>
              <a:defRPr sz="1800"/>
            </a:lvl1pPr>
            <a:lvl2pPr marL="594470" indent="0">
              <a:buNone/>
              <a:defRPr sz="1600"/>
            </a:lvl2pPr>
            <a:lvl3pPr marL="1188940" indent="0">
              <a:buNone/>
              <a:defRPr sz="1300"/>
            </a:lvl3pPr>
            <a:lvl4pPr marL="1783410" indent="0">
              <a:buNone/>
              <a:defRPr sz="1200"/>
            </a:lvl4pPr>
            <a:lvl5pPr marL="2377880" indent="0">
              <a:buNone/>
              <a:defRPr sz="1200"/>
            </a:lvl5pPr>
            <a:lvl6pPr marL="2972350" indent="0">
              <a:buNone/>
              <a:defRPr sz="1200"/>
            </a:lvl6pPr>
            <a:lvl7pPr marL="3566820" indent="0">
              <a:buNone/>
              <a:defRPr sz="1200"/>
            </a:lvl7pPr>
            <a:lvl8pPr marL="4161290" indent="0">
              <a:buNone/>
              <a:defRPr sz="1200"/>
            </a:lvl8pPr>
            <a:lvl9pPr marL="4755760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F3C-2C4E-42EF-9A3C-C843E9DE9E0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37344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6032978"/>
            <a:ext cx="7315200" cy="71222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770082"/>
            <a:ext cx="7315200" cy="5171123"/>
          </a:xfrm>
        </p:spPr>
        <p:txBody>
          <a:bodyPr/>
          <a:lstStyle>
            <a:lvl1pPr marL="0" indent="0">
              <a:buNone/>
              <a:defRPr sz="4200"/>
            </a:lvl1pPr>
            <a:lvl2pPr marL="594470" indent="0">
              <a:buNone/>
              <a:defRPr sz="3600"/>
            </a:lvl2pPr>
            <a:lvl3pPr marL="1188940" indent="0">
              <a:buNone/>
              <a:defRPr sz="3100"/>
            </a:lvl3pPr>
            <a:lvl4pPr marL="1783410" indent="0">
              <a:buNone/>
              <a:defRPr sz="2600"/>
            </a:lvl4pPr>
            <a:lvl5pPr marL="2377880" indent="0">
              <a:buNone/>
              <a:defRPr sz="2600"/>
            </a:lvl5pPr>
            <a:lvl6pPr marL="2972350" indent="0">
              <a:buNone/>
              <a:defRPr sz="2600"/>
            </a:lvl6pPr>
            <a:lvl7pPr marL="3566820" indent="0">
              <a:buNone/>
              <a:defRPr sz="2600"/>
            </a:lvl7pPr>
            <a:lvl8pPr marL="4161290" indent="0">
              <a:buNone/>
              <a:defRPr sz="2600"/>
            </a:lvl8pPr>
            <a:lvl9pPr marL="4755760" indent="0">
              <a:buNone/>
              <a:defRPr sz="26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6745203"/>
            <a:ext cx="7315200" cy="1011481"/>
          </a:xfrm>
        </p:spPr>
        <p:txBody>
          <a:bodyPr/>
          <a:lstStyle>
            <a:lvl1pPr marL="0" indent="0">
              <a:buNone/>
              <a:defRPr sz="1800"/>
            </a:lvl1pPr>
            <a:lvl2pPr marL="594470" indent="0">
              <a:buNone/>
              <a:defRPr sz="1600"/>
            </a:lvl2pPr>
            <a:lvl3pPr marL="1188940" indent="0">
              <a:buNone/>
              <a:defRPr sz="1300"/>
            </a:lvl3pPr>
            <a:lvl4pPr marL="1783410" indent="0">
              <a:buNone/>
              <a:defRPr sz="1200"/>
            </a:lvl4pPr>
            <a:lvl5pPr marL="2377880" indent="0">
              <a:buNone/>
              <a:defRPr sz="1200"/>
            </a:lvl5pPr>
            <a:lvl6pPr marL="2972350" indent="0">
              <a:buNone/>
              <a:defRPr sz="1200"/>
            </a:lvl6pPr>
            <a:lvl7pPr marL="3566820" indent="0">
              <a:buNone/>
              <a:defRPr sz="1200"/>
            </a:lvl7pPr>
            <a:lvl8pPr marL="4161290" indent="0">
              <a:buNone/>
              <a:defRPr sz="1200"/>
            </a:lvl8pPr>
            <a:lvl9pPr marL="4755760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2103-98E8-4D82-B9E7-3F0B70559D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9979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4102-5AA7-4A78-B1C4-BFBD8E7628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03135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5600" y="432923"/>
            <a:ext cx="3657600" cy="924298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800" y="432923"/>
            <a:ext cx="10769600" cy="924298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2E39-FED1-47BE-AC0D-D4AE05EBBE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48234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10488"/>
            <a:ext cx="10363200" cy="3000528"/>
          </a:xfrm>
        </p:spPr>
        <p:txBody>
          <a:bodyPr anchor="b">
            <a:normAutofit/>
          </a:bodyPr>
          <a:lstStyle>
            <a:lvl1pPr algn="l">
              <a:defRPr sz="3200" b="1" cap="all" baseline="0">
                <a:solidFill>
                  <a:schemeClr val="bg1"/>
                </a:solidFill>
              </a:defRPr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2711-F5CF-4F4F-B825-F9EC28AFBD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85215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25599"/>
            <a:ext cx="10515600" cy="1117601"/>
          </a:xfrm>
        </p:spPr>
        <p:txBody>
          <a:bodyPr anchor="t">
            <a:normAutofit/>
          </a:bodyPr>
          <a:lstStyle>
            <a:lvl1pPr>
              <a:defRPr sz="2800" b="1" cap="all" baseline="0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3A4C-1749-4792-8DB7-2ABAEE67FB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076575"/>
            <a:ext cx="10515600" cy="63908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rgbClr val="FF0000"/>
                </a:solidFill>
              </a:defRPr>
            </a:lvl1pPr>
          </a:lstStyle>
          <a:p>
            <a:pPr lvl="0"/>
            <a:r>
              <a:rPr lang="cs-CZ" dirty="0" err="1" smtClean="0"/>
              <a:t>Equamet</a:t>
            </a:r>
            <a:r>
              <a:rPr lang="cs-CZ" dirty="0" smtClean="0"/>
              <a:t> </a:t>
            </a:r>
            <a:r>
              <a:rPr lang="cs-CZ" dirty="0" err="1" smtClean="0"/>
              <a:t>landam</a:t>
            </a:r>
            <a:r>
              <a:rPr lang="cs-CZ" dirty="0" smtClean="0"/>
              <a:t> </a:t>
            </a:r>
            <a:r>
              <a:rPr lang="cs-CZ" dirty="0" err="1" smtClean="0"/>
              <a:t>ellabo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To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diti</a:t>
            </a:r>
            <a:r>
              <a:rPr lang="cs-CZ" dirty="0" smtClean="0"/>
              <a:t> as </a:t>
            </a:r>
            <a:r>
              <a:rPr lang="cs-CZ" dirty="0" err="1" smtClean="0"/>
              <a:t>adit</a:t>
            </a:r>
            <a:r>
              <a:rPr lang="cs-CZ" dirty="0" smtClean="0"/>
              <a:t> </a:t>
            </a:r>
            <a:r>
              <a:rPr lang="cs-CZ" dirty="0" err="1" smtClean="0"/>
              <a:t>andam</a:t>
            </a:r>
            <a:r>
              <a:rPr lang="cs-CZ" dirty="0" smtClean="0"/>
              <a:t> </a:t>
            </a:r>
            <a:r>
              <a:rPr lang="cs-CZ" dirty="0" err="1" smtClean="0"/>
              <a:t>aditiori</a:t>
            </a:r>
            <a:r>
              <a:rPr lang="cs-CZ" dirty="0" smtClean="0"/>
              <a:t>.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049032"/>
            <a:ext cx="10515600" cy="376782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dirty="0" smtClean="0"/>
              <a:t>Tur </a:t>
            </a:r>
            <a:r>
              <a:rPr lang="en-US" dirty="0" err="1" smtClean="0"/>
              <a:t>renda</a:t>
            </a:r>
            <a:r>
              <a:rPr lang="en-US" dirty="0" smtClean="0"/>
              <a:t> </a:t>
            </a:r>
            <a:r>
              <a:rPr lang="en-US" dirty="0" err="1" smtClean="0"/>
              <a:t>doloriam</a:t>
            </a:r>
            <a:r>
              <a:rPr lang="en-US" dirty="0" smtClean="0"/>
              <a:t> </a:t>
            </a:r>
            <a:r>
              <a:rPr lang="en-US" dirty="0" err="1" smtClean="0"/>
              <a:t>volupta</a:t>
            </a:r>
            <a:r>
              <a:rPr lang="en-US" dirty="0" smtClean="0"/>
              <a:t> </a:t>
            </a:r>
            <a:r>
              <a:rPr lang="en-US" dirty="0" err="1" smtClean="0"/>
              <a:t>eperum</a:t>
            </a:r>
            <a:r>
              <a:rPr lang="en-US" dirty="0" smtClean="0"/>
              <a:t> </a:t>
            </a:r>
            <a:r>
              <a:rPr lang="en-US" dirty="0" err="1" smtClean="0"/>
              <a:t>natia</a:t>
            </a:r>
            <a:r>
              <a:rPr lang="en-US" dirty="0" smtClean="0"/>
              <a:t> </a:t>
            </a:r>
            <a:r>
              <a:rPr lang="en-US" dirty="0" err="1" smtClean="0"/>
              <a:t>initate</a:t>
            </a:r>
            <a:endParaRPr lang="en-US" dirty="0" smtClean="0"/>
          </a:p>
          <a:p>
            <a:pPr lvl="0"/>
            <a:r>
              <a:rPr lang="en-US" dirty="0" err="1" smtClean="0"/>
              <a:t>veliquidi</a:t>
            </a:r>
            <a:r>
              <a:rPr lang="en-US" dirty="0" smtClean="0"/>
              <a:t> </a:t>
            </a:r>
            <a:r>
              <a:rPr lang="en-US" dirty="0" err="1" smtClean="0"/>
              <a:t>doluptatur</a:t>
            </a:r>
            <a:r>
              <a:rPr lang="en-US" dirty="0" smtClean="0"/>
              <a:t> rem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nonseque</a:t>
            </a:r>
            <a:r>
              <a:rPr lang="en-US" dirty="0" smtClean="0"/>
              <a:t> </a:t>
            </a:r>
            <a:r>
              <a:rPr lang="en-US" dirty="0" err="1" smtClean="0"/>
              <a:t>optatempores</a:t>
            </a:r>
            <a:endParaRPr lang="en-US" dirty="0" smtClean="0"/>
          </a:p>
          <a:p>
            <a:pPr lvl="0"/>
            <a:r>
              <a:rPr lang="en-US" dirty="0" smtClean="0"/>
              <a:t>ab </a:t>
            </a:r>
            <a:r>
              <a:rPr lang="en-US" dirty="0" err="1" smtClean="0"/>
              <a:t>ipis</a:t>
            </a:r>
            <a:r>
              <a:rPr lang="en-US" dirty="0" smtClean="0"/>
              <a:t> </a:t>
            </a:r>
            <a:r>
              <a:rPr lang="en-US" dirty="0" err="1" smtClean="0"/>
              <a:t>dolupitasit</a:t>
            </a:r>
            <a:r>
              <a:rPr lang="en-US" dirty="0" smtClean="0"/>
              <a:t> </a:t>
            </a:r>
            <a:r>
              <a:rPr lang="en-US" dirty="0" err="1" smtClean="0"/>
              <a:t>harcipisti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volorrorpos</a:t>
            </a:r>
            <a:r>
              <a:rPr lang="en-US" dirty="0" smtClean="0"/>
              <a:t> </a:t>
            </a:r>
            <a:r>
              <a:rPr lang="en-US" dirty="0" err="1" smtClean="0"/>
              <a:t>maiosam</a:t>
            </a:r>
            <a:r>
              <a:rPr lang="en-US" dirty="0" smtClean="0"/>
              <a:t>,</a:t>
            </a:r>
          </a:p>
          <a:p>
            <a:pPr lvl="0"/>
            <a:r>
              <a:rPr lang="en-US" dirty="0" err="1" smtClean="0"/>
              <a:t>seque</a:t>
            </a:r>
            <a:r>
              <a:rPr lang="en-US" dirty="0" smtClean="0"/>
              <a:t> </a:t>
            </a:r>
            <a:r>
              <a:rPr lang="en-US" dirty="0" err="1" smtClean="0"/>
              <a:t>nobis</a:t>
            </a:r>
            <a:r>
              <a:rPr lang="en-US" dirty="0" smtClean="0"/>
              <a:t> </a:t>
            </a:r>
            <a:r>
              <a:rPr lang="en-US" dirty="0" err="1" smtClean="0"/>
              <a:t>erumquod</a:t>
            </a:r>
            <a:r>
              <a:rPr lang="en-US" dirty="0" smtClean="0"/>
              <a:t> quae </a:t>
            </a:r>
            <a:r>
              <a:rPr lang="en-US" dirty="0" err="1" smtClean="0"/>
              <a:t>etur</a:t>
            </a:r>
            <a:r>
              <a:rPr lang="en-US" dirty="0" smtClean="0"/>
              <a:t>? </a:t>
            </a:r>
            <a:r>
              <a:rPr lang="en-US" dirty="0" err="1" smtClean="0"/>
              <a:t>Quidellant</a:t>
            </a:r>
            <a:r>
              <a:rPr lang="en-US" dirty="0" smtClean="0"/>
              <a:t> </a:t>
            </a:r>
            <a:r>
              <a:rPr lang="en-US" dirty="0" err="1" smtClean="0"/>
              <a:t>quatur</a:t>
            </a:r>
            <a:endParaRPr lang="en-US" dirty="0" smtClean="0"/>
          </a:p>
          <a:p>
            <a:pPr lvl="0"/>
            <a:r>
              <a:rPr lang="en-US" dirty="0" err="1" smtClean="0"/>
              <a:t>sendus</a:t>
            </a:r>
            <a:r>
              <a:rPr lang="en-US" dirty="0" smtClean="0"/>
              <a:t>, </a:t>
            </a:r>
            <a:r>
              <a:rPr lang="en-US" dirty="0" err="1" smtClean="0"/>
              <a:t>sincill</a:t>
            </a:r>
            <a:r>
              <a:rPr lang="en-US" dirty="0" smtClean="0"/>
              <a:t> </a:t>
            </a:r>
            <a:r>
              <a:rPr lang="en-US" dirty="0" err="1" smtClean="0"/>
              <a:t>aceperibus</a:t>
            </a:r>
            <a:r>
              <a:rPr lang="en-US" dirty="0" smtClean="0"/>
              <a:t> </a:t>
            </a:r>
            <a:r>
              <a:rPr lang="en-US" dirty="0" err="1" smtClean="0"/>
              <a:t>andit</a:t>
            </a:r>
            <a:r>
              <a:rPr lang="en-US" dirty="0" smtClean="0"/>
              <a:t> </a:t>
            </a:r>
            <a:r>
              <a:rPr lang="en-US" dirty="0" err="1" smtClean="0"/>
              <a:t>volore</a:t>
            </a:r>
            <a:r>
              <a:rPr lang="en-US" dirty="0" smtClean="0"/>
              <a:t> </a:t>
            </a:r>
            <a:r>
              <a:rPr lang="en-US" dirty="0" err="1" smtClean="0"/>
              <a:t>volorion</a:t>
            </a:r>
            <a:r>
              <a:rPr lang="en-US" dirty="0" smtClean="0"/>
              <a:t> res et</a:t>
            </a:r>
          </a:p>
          <a:p>
            <a:pPr lvl="0"/>
            <a:r>
              <a:rPr lang="en-US" dirty="0" err="1" smtClean="0"/>
              <a:t>eos</a:t>
            </a:r>
            <a:r>
              <a:rPr lang="en-US" dirty="0" smtClean="0"/>
              <a:t> </a:t>
            </a:r>
            <a:r>
              <a:rPr lang="en-US" dirty="0" err="1" smtClean="0"/>
              <a:t>verum</a:t>
            </a:r>
            <a:r>
              <a:rPr lang="en-US" dirty="0" smtClean="0"/>
              <a:t> quo </a:t>
            </a:r>
            <a:r>
              <a:rPr lang="en-US" dirty="0" err="1" smtClean="0"/>
              <a:t>dolut</a:t>
            </a:r>
            <a:r>
              <a:rPr lang="en-US" dirty="0" smtClean="0"/>
              <a:t> </a:t>
            </a:r>
            <a:r>
              <a:rPr lang="en-US" dirty="0" err="1" smtClean="0"/>
              <a:t>inctoremque</a:t>
            </a:r>
            <a:r>
              <a:rPr lang="en-US" dirty="0" smtClean="0"/>
              <a:t> </a:t>
            </a:r>
            <a:r>
              <a:rPr lang="en-US" dirty="0" err="1" smtClean="0"/>
              <a:t>quamenem</a:t>
            </a:r>
            <a:r>
              <a:rPr lang="en-US" dirty="0" smtClean="0"/>
              <a:t> </a:t>
            </a:r>
            <a:r>
              <a:rPr lang="en-US" dirty="0" err="1" smtClean="0"/>
              <a:t>aliqui</a:t>
            </a:r>
            <a:endParaRPr lang="en-US" dirty="0" smtClean="0"/>
          </a:p>
          <a:p>
            <a:pPr lvl="0"/>
            <a:r>
              <a:rPr lang="en-US" dirty="0" err="1" smtClean="0"/>
              <a:t>ressequist</a:t>
            </a:r>
            <a:r>
              <a:rPr lang="en-US" dirty="0" smtClean="0"/>
              <a:t>, </a:t>
            </a:r>
            <a:r>
              <a:rPr lang="en-US" dirty="0" err="1" smtClean="0"/>
              <a:t>consequ</a:t>
            </a:r>
            <a:r>
              <a:rPr lang="en-US" dirty="0" smtClean="0"/>
              <a:t> </a:t>
            </a:r>
            <a:r>
              <a:rPr lang="en-US" dirty="0" err="1" smtClean="0"/>
              <a:t>odicienia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invent </a:t>
            </a:r>
            <a:r>
              <a:rPr lang="en-US" dirty="0" err="1" smtClean="0"/>
              <a:t>ut</a:t>
            </a:r>
            <a:r>
              <a:rPr lang="en-US" dirty="0" smtClean="0"/>
              <a:t> et </a:t>
            </a:r>
            <a:r>
              <a:rPr lang="en-US" dirty="0" err="1" smtClean="0"/>
              <a:t>aut</a:t>
            </a:r>
            <a:r>
              <a:rPr lang="en-US" dirty="0" smtClean="0"/>
              <a:t> re</a:t>
            </a:r>
          </a:p>
          <a:p>
            <a:pPr lvl="0"/>
            <a:r>
              <a:rPr lang="en-US" dirty="0" err="1" smtClean="0"/>
              <a:t>nonsera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voloria</a:t>
            </a:r>
            <a:r>
              <a:rPr lang="en-US" dirty="0" smtClean="0"/>
              <a:t> </a:t>
            </a:r>
            <a:r>
              <a:rPr lang="en-US" dirty="0" err="1" smtClean="0"/>
              <a:t>quassi</a:t>
            </a:r>
            <a:r>
              <a:rPr lang="en-US" dirty="0" smtClean="0"/>
              <a:t> </a:t>
            </a:r>
            <a:r>
              <a:rPr lang="en-US" dirty="0" err="1" smtClean="0"/>
              <a:t>invel</a:t>
            </a:r>
            <a:r>
              <a:rPr lang="en-US" dirty="0" smtClean="0"/>
              <a:t> ma </a:t>
            </a:r>
            <a:r>
              <a:rPr lang="en-US" dirty="0" err="1" smtClean="0"/>
              <a:t>voluptata</a:t>
            </a:r>
            <a:r>
              <a:rPr lang="en-US" dirty="0" smtClean="0"/>
              <a:t> </a:t>
            </a:r>
            <a:r>
              <a:rPr lang="en-US" dirty="0" err="1" smtClean="0"/>
              <a:t>exceped</a:t>
            </a:r>
            <a:endParaRPr lang="en-US" dirty="0" smtClean="0"/>
          </a:p>
          <a:p>
            <a:pPr lvl="0"/>
            <a:r>
              <a:rPr lang="en-US" dirty="0" err="1" smtClean="0"/>
              <a:t>que</a:t>
            </a:r>
            <a:r>
              <a:rPr lang="en-US" dirty="0" smtClean="0"/>
              <a:t> et </a:t>
            </a:r>
            <a:r>
              <a:rPr lang="en-US" dirty="0" err="1" smtClean="0"/>
              <a:t>ommodi</a:t>
            </a:r>
            <a:r>
              <a:rPr lang="en-US" dirty="0" smtClean="0"/>
              <a:t> </a:t>
            </a:r>
            <a:r>
              <a:rPr lang="en-US" dirty="0" err="1" smtClean="0"/>
              <a:t>offi</a:t>
            </a:r>
            <a:r>
              <a:rPr lang="en-US" dirty="0" smtClean="0"/>
              <a:t> </a:t>
            </a:r>
            <a:r>
              <a:rPr lang="en-US" dirty="0" err="1" smtClean="0"/>
              <a:t>cimint</a:t>
            </a:r>
            <a:r>
              <a:rPr lang="en-US" dirty="0" smtClean="0"/>
              <a:t>, </a:t>
            </a:r>
            <a:r>
              <a:rPr lang="en-US" dirty="0" err="1" smtClean="0"/>
              <a:t>omnimusdanis</a:t>
            </a:r>
            <a:r>
              <a:rPr lang="en-US" dirty="0" smtClean="0"/>
              <a:t> </a:t>
            </a:r>
            <a:r>
              <a:rPr lang="en-US" dirty="0" err="1" smtClean="0"/>
              <a:t>destrum</a:t>
            </a:r>
            <a:endParaRPr lang="en-US" dirty="0" smtClean="0"/>
          </a:p>
          <a:p>
            <a:pPr lvl="0"/>
            <a:r>
              <a:rPr lang="en-US" dirty="0" err="1" smtClean="0"/>
              <a:t>quasitiosto</a:t>
            </a:r>
            <a:r>
              <a:rPr lang="en-US" dirty="0" smtClean="0"/>
              <a:t> dolor </a:t>
            </a:r>
            <a:r>
              <a:rPr lang="en-US" dirty="0" err="1" smtClean="0"/>
              <a:t>acius</a:t>
            </a:r>
            <a:r>
              <a:rPr lang="en-US" dirty="0" smtClean="0"/>
              <a:t>, </a:t>
            </a:r>
            <a:r>
              <a:rPr lang="en-US" dirty="0" err="1" smtClean="0"/>
              <a:t>quiam</a:t>
            </a:r>
            <a:r>
              <a:rPr lang="en-US" dirty="0" smtClean="0"/>
              <a:t> et </a:t>
            </a:r>
            <a:r>
              <a:rPr lang="en-US" dirty="0" err="1" smtClean="0"/>
              <a:t>molorem</a:t>
            </a:r>
            <a:r>
              <a:rPr lang="en-US" dirty="0" smtClean="0"/>
              <a:t> </a:t>
            </a:r>
            <a:r>
              <a:rPr lang="en-US" dirty="0" err="1" smtClean="0"/>
              <a:t>quidis</a:t>
            </a:r>
            <a:endParaRPr lang="en-US" dirty="0" smtClean="0"/>
          </a:p>
          <a:p>
            <a:pPr lvl="0"/>
            <a:r>
              <a:rPr lang="en-US" dirty="0" err="1" smtClean="0"/>
              <a:t>magnimp</a:t>
            </a:r>
            <a:r>
              <a:rPr lang="en-US" dirty="0" smtClean="0"/>
              <a:t> </a:t>
            </a:r>
            <a:r>
              <a:rPr lang="en-US" dirty="0" err="1" smtClean="0"/>
              <a:t>oratur</a:t>
            </a:r>
            <a:r>
              <a:rPr lang="en-US" dirty="0" smtClean="0"/>
              <a:t>, </a:t>
            </a:r>
            <a:r>
              <a:rPr lang="en-US" dirty="0" err="1" smtClean="0"/>
              <a:t>sitibus</a:t>
            </a:r>
            <a:r>
              <a:rPr lang="en-US" dirty="0" smtClean="0"/>
              <a:t> </a:t>
            </a:r>
            <a:r>
              <a:rPr lang="en-US" dirty="0" err="1" smtClean="0"/>
              <a:t>eliquiae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volor</a:t>
            </a:r>
            <a:r>
              <a:rPr lang="en-US" dirty="0" smtClean="0"/>
              <a:t> </a:t>
            </a:r>
            <a:r>
              <a:rPr lang="en-US" dirty="0" err="1" smtClean="0"/>
              <a:t>sim</a:t>
            </a:r>
            <a:r>
              <a:rPr lang="en-US" dirty="0" smtClean="0"/>
              <a:t> </a:t>
            </a:r>
            <a:r>
              <a:rPr lang="en-US" dirty="0" err="1" smtClean="0"/>
              <a:t>fugia</a:t>
            </a:r>
            <a:endParaRPr lang="en-US" dirty="0" smtClean="0"/>
          </a:p>
          <a:p>
            <a:pPr lvl="0"/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vollabo</a:t>
            </a:r>
            <a:r>
              <a:rPr lang="en-US" dirty="0" smtClean="0"/>
              <a:t> </a:t>
            </a:r>
            <a:r>
              <a:rPr lang="en-US" dirty="0" err="1" smtClean="0"/>
              <a:t>ritati</a:t>
            </a:r>
            <a:r>
              <a:rPr lang="en-US" dirty="0" smtClean="0"/>
              <a:t> </a:t>
            </a:r>
            <a:r>
              <a:rPr lang="en-US" dirty="0" err="1" smtClean="0"/>
              <a:t>nectur</a:t>
            </a:r>
            <a:r>
              <a:rPr lang="en-US" dirty="0" smtClean="0"/>
              <a:t>, </a:t>
            </a:r>
            <a:r>
              <a:rPr lang="en-US" dirty="0" err="1" smtClean="0"/>
              <a:t>eum</a:t>
            </a:r>
            <a:r>
              <a:rPr lang="en-US" dirty="0" smtClean="0"/>
              <a:t> sit repel </a:t>
            </a:r>
            <a:r>
              <a:rPr lang="en-US" dirty="0" err="1" smtClean="0"/>
              <a:t>illit</a:t>
            </a:r>
            <a:r>
              <a:rPr lang="en-US" dirty="0" smtClean="0"/>
              <a:t> </a:t>
            </a:r>
            <a:r>
              <a:rPr lang="en-US" dirty="0" err="1" smtClean="0"/>
              <a:t>aditioressit</a:t>
            </a:r>
            <a:endParaRPr lang="en-US" dirty="0" smtClean="0"/>
          </a:p>
          <a:p>
            <a:pPr lvl="0"/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quiam</a:t>
            </a:r>
            <a:r>
              <a:rPr lang="en-US" dirty="0" smtClean="0"/>
              <a:t> </a:t>
            </a:r>
            <a:r>
              <a:rPr lang="en-US" dirty="0" err="1" smtClean="0"/>
              <a:t>inus</a:t>
            </a:r>
            <a:r>
              <a:rPr lang="en-US" dirty="0" smtClean="0"/>
              <a:t>.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399" y="6817011"/>
            <a:ext cx="1726401" cy="99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1373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677333"/>
            <a:ext cx="10363200" cy="1847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4883838"/>
            <a:ext cx="8534400" cy="22025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4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3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77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72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66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61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55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A09F-A583-4C0E-8DD5-1BF939047A5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79686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87E9-E601-40E1-AA72-A27F8DCE18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785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5538211"/>
            <a:ext cx="10363200" cy="1711737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3652906"/>
            <a:ext cx="10363200" cy="1885305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944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889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834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778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723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668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612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557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58E4-6B07-4FA0-9572-D7BBA56679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28680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800" y="2527706"/>
            <a:ext cx="7213600" cy="714819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9600" y="2527706"/>
            <a:ext cx="7213600" cy="714819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2D2-2370-4E74-9B55-8EE3C065743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88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E7DD-E257-4CE3-824D-BB273F296307}" type="datetime1">
              <a:rPr lang="en-US" smtClean="0"/>
              <a:t>4/15/2019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6328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45141"/>
            <a:ext cx="10972800" cy="1436423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929198"/>
            <a:ext cx="5386917" cy="80399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470" indent="0">
              <a:buNone/>
              <a:defRPr sz="2600" b="1"/>
            </a:lvl2pPr>
            <a:lvl3pPr marL="1188940" indent="0">
              <a:buNone/>
              <a:defRPr sz="2300" b="1"/>
            </a:lvl3pPr>
            <a:lvl4pPr marL="1783410" indent="0">
              <a:buNone/>
              <a:defRPr sz="2100" b="1"/>
            </a:lvl4pPr>
            <a:lvl5pPr marL="2377880" indent="0">
              <a:buNone/>
              <a:defRPr sz="2100" b="1"/>
            </a:lvl5pPr>
            <a:lvl6pPr marL="2972350" indent="0">
              <a:buNone/>
              <a:defRPr sz="2100" b="1"/>
            </a:lvl6pPr>
            <a:lvl7pPr marL="3566820" indent="0">
              <a:buNone/>
              <a:defRPr sz="2100" b="1"/>
            </a:lvl7pPr>
            <a:lvl8pPr marL="4161290" indent="0">
              <a:buNone/>
              <a:defRPr sz="2100" b="1"/>
            </a:lvl8pPr>
            <a:lvl9pPr marL="4755760" indent="0">
              <a:buNone/>
              <a:defRPr sz="21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733195"/>
            <a:ext cx="5386917" cy="49656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9" y="1929198"/>
            <a:ext cx="5389033" cy="80399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470" indent="0">
              <a:buNone/>
              <a:defRPr sz="2600" b="1"/>
            </a:lvl2pPr>
            <a:lvl3pPr marL="1188940" indent="0">
              <a:buNone/>
              <a:defRPr sz="2300" b="1"/>
            </a:lvl3pPr>
            <a:lvl4pPr marL="1783410" indent="0">
              <a:buNone/>
              <a:defRPr sz="2100" b="1"/>
            </a:lvl4pPr>
            <a:lvl5pPr marL="2377880" indent="0">
              <a:buNone/>
              <a:defRPr sz="2100" b="1"/>
            </a:lvl5pPr>
            <a:lvl6pPr marL="2972350" indent="0">
              <a:buNone/>
              <a:defRPr sz="2100" b="1"/>
            </a:lvl6pPr>
            <a:lvl7pPr marL="3566820" indent="0">
              <a:buNone/>
              <a:defRPr sz="2100" b="1"/>
            </a:lvl7pPr>
            <a:lvl8pPr marL="4161290" indent="0">
              <a:buNone/>
              <a:defRPr sz="2100" b="1"/>
            </a:lvl8pPr>
            <a:lvl9pPr marL="4755760" indent="0">
              <a:buNone/>
              <a:defRPr sz="21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733195"/>
            <a:ext cx="5389033" cy="49656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CDB9-0B63-441D-B033-0FD5374D1E8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32567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A673-416B-45EB-8B48-4D08BD5D4B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77145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E7DD-E257-4CE3-824D-BB273F2963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86177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343147"/>
            <a:ext cx="4011084" cy="146036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343148"/>
            <a:ext cx="6815667" cy="7355683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2" y="1803511"/>
            <a:ext cx="4011084" cy="5895320"/>
          </a:xfrm>
        </p:spPr>
        <p:txBody>
          <a:bodyPr/>
          <a:lstStyle>
            <a:lvl1pPr marL="0" indent="0">
              <a:buNone/>
              <a:defRPr sz="1800"/>
            </a:lvl1pPr>
            <a:lvl2pPr marL="594470" indent="0">
              <a:buNone/>
              <a:defRPr sz="1600"/>
            </a:lvl2pPr>
            <a:lvl3pPr marL="1188940" indent="0">
              <a:buNone/>
              <a:defRPr sz="1300"/>
            </a:lvl3pPr>
            <a:lvl4pPr marL="1783410" indent="0">
              <a:buNone/>
              <a:defRPr sz="1200"/>
            </a:lvl4pPr>
            <a:lvl5pPr marL="2377880" indent="0">
              <a:buNone/>
              <a:defRPr sz="1200"/>
            </a:lvl5pPr>
            <a:lvl6pPr marL="2972350" indent="0">
              <a:buNone/>
              <a:defRPr sz="1200"/>
            </a:lvl6pPr>
            <a:lvl7pPr marL="3566820" indent="0">
              <a:buNone/>
              <a:defRPr sz="1200"/>
            </a:lvl7pPr>
            <a:lvl8pPr marL="4161290" indent="0">
              <a:buNone/>
              <a:defRPr sz="1200"/>
            </a:lvl8pPr>
            <a:lvl9pPr marL="4755760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F3C-2C4E-42EF-9A3C-C843E9DE9E0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09719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6032978"/>
            <a:ext cx="7315200" cy="71222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770082"/>
            <a:ext cx="7315200" cy="5171123"/>
          </a:xfrm>
        </p:spPr>
        <p:txBody>
          <a:bodyPr/>
          <a:lstStyle>
            <a:lvl1pPr marL="0" indent="0">
              <a:buNone/>
              <a:defRPr sz="4200"/>
            </a:lvl1pPr>
            <a:lvl2pPr marL="594470" indent="0">
              <a:buNone/>
              <a:defRPr sz="3600"/>
            </a:lvl2pPr>
            <a:lvl3pPr marL="1188940" indent="0">
              <a:buNone/>
              <a:defRPr sz="3100"/>
            </a:lvl3pPr>
            <a:lvl4pPr marL="1783410" indent="0">
              <a:buNone/>
              <a:defRPr sz="2600"/>
            </a:lvl4pPr>
            <a:lvl5pPr marL="2377880" indent="0">
              <a:buNone/>
              <a:defRPr sz="2600"/>
            </a:lvl5pPr>
            <a:lvl6pPr marL="2972350" indent="0">
              <a:buNone/>
              <a:defRPr sz="2600"/>
            </a:lvl6pPr>
            <a:lvl7pPr marL="3566820" indent="0">
              <a:buNone/>
              <a:defRPr sz="2600"/>
            </a:lvl7pPr>
            <a:lvl8pPr marL="4161290" indent="0">
              <a:buNone/>
              <a:defRPr sz="2600"/>
            </a:lvl8pPr>
            <a:lvl9pPr marL="4755760" indent="0">
              <a:buNone/>
              <a:defRPr sz="26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6745203"/>
            <a:ext cx="7315200" cy="1011481"/>
          </a:xfrm>
        </p:spPr>
        <p:txBody>
          <a:bodyPr/>
          <a:lstStyle>
            <a:lvl1pPr marL="0" indent="0">
              <a:buNone/>
              <a:defRPr sz="1800"/>
            </a:lvl1pPr>
            <a:lvl2pPr marL="594470" indent="0">
              <a:buNone/>
              <a:defRPr sz="1600"/>
            </a:lvl2pPr>
            <a:lvl3pPr marL="1188940" indent="0">
              <a:buNone/>
              <a:defRPr sz="1300"/>
            </a:lvl3pPr>
            <a:lvl4pPr marL="1783410" indent="0">
              <a:buNone/>
              <a:defRPr sz="1200"/>
            </a:lvl4pPr>
            <a:lvl5pPr marL="2377880" indent="0">
              <a:buNone/>
              <a:defRPr sz="1200"/>
            </a:lvl5pPr>
            <a:lvl6pPr marL="2972350" indent="0">
              <a:buNone/>
              <a:defRPr sz="1200"/>
            </a:lvl6pPr>
            <a:lvl7pPr marL="3566820" indent="0">
              <a:buNone/>
              <a:defRPr sz="1200"/>
            </a:lvl7pPr>
            <a:lvl8pPr marL="4161290" indent="0">
              <a:buNone/>
              <a:defRPr sz="1200"/>
            </a:lvl8pPr>
            <a:lvl9pPr marL="4755760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2103-98E8-4D82-B9E7-3F0B70559D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46564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4102-5AA7-4A78-B1C4-BFBD8E7628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86262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5600" y="432923"/>
            <a:ext cx="3657600" cy="924298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800" y="432923"/>
            <a:ext cx="10769600" cy="924298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2E39-FED1-47BE-AC0D-D4AE05EBBE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88175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10488"/>
            <a:ext cx="10363200" cy="3000528"/>
          </a:xfrm>
        </p:spPr>
        <p:txBody>
          <a:bodyPr anchor="b">
            <a:normAutofit/>
          </a:bodyPr>
          <a:lstStyle>
            <a:lvl1pPr algn="l">
              <a:defRPr sz="3200" b="1" cap="all" baseline="0">
                <a:solidFill>
                  <a:schemeClr val="bg1"/>
                </a:solidFill>
              </a:defRPr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2711-F5CF-4F4F-B825-F9EC28AFBD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25093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25599"/>
            <a:ext cx="10515600" cy="1117601"/>
          </a:xfrm>
        </p:spPr>
        <p:txBody>
          <a:bodyPr anchor="t">
            <a:normAutofit/>
          </a:bodyPr>
          <a:lstStyle>
            <a:lvl1pPr>
              <a:defRPr sz="2800" b="1" cap="all" baseline="0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3A4C-1749-4792-8DB7-2ABAEE67FB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076575"/>
            <a:ext cx="10515600" cy="63908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rgbClr val="FF0000"/>
                </a:solidFill>
              </a:defRPr>
            </a:lvl1pPr>
          </a:lstStyle>
          <a:p>
            <a:pPr lvl="0"/>
            <a:r>
              <a:rPr lang="cs-CZ" dirty="0" err="1" smtClean="0"/>
              <a:t>Equamet</a:t>
            </a:r>
            <a:r>
              <a:rPr lang="cs-CZ" dirty="0" smtClean="0"/>
              <a:t> </a:t>
            </a:r>
            <a:r>
              <a:rPr lang="cs-CZ" dirty="0" err="1" smtClean="0"/>
              <a:t>landam</a:t>
            </a:r>
            <a:r>
              <a:rPr lang="cs-CZ" dirty="0" smtClean="0"/>
              <a:t> </a:t>
            </a:r>
            <a:r>
              <a:rPr lang="cs-CZ" dirty="0" err="1" smtClean="0"/>
              <a:t>ellabo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To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diti</a:t>
            </a:r>
            <a:r>
              <a:rPr lang="cs-CZ" dirty="0" smtClean="0"/>
              <a:t> as </a:t>
            </a:r>
            <a:r>
              <a:rPr lang="cs-CZ" dirty="0" err="1" smtClean="0"/>
              <a:t>adit</a:t>
            </a:r>
            <a:r>
              <a:rPr lang="cs-CZ" dirty="0" smtClean="0"/>
              <a:t> </a:t>
            </a:r>
            <a:r>
              <a:rPr lang="cs-CZ" dirty="0" err="1" smtClean="0"/>
              <a:t>andam</a:t>
            </a:r>
            <a:r>
              <a:rPr lang="cs-CZ" dirty="0" smtClean="0"/>
              <a:t> </a:t>
            </a:r>
            <a:r>
              <a:rPr lang="cs-CZ" dirty="0" err="1" smtClean="0"/>
              <a:t>aditiori</a:t>
            </a:r>
            <a:r>
              <a:rPr lang="cs-CZ" dirty="0" smtClean="0"/>
              <a:t>.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049032"/>
            <a:ext cx="10515600" cy="376782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dirty="0" smtClean="0"/>
              <a:t>Tur </a:t>
            </a:r>
            <a:r>
              <a:rPr lang="en-US" dirty="0" err="1" smtClean="0"/>
              <a:t>renda</a:t>
            </a:r>
            <a:r>
              <a:rPr lang="en-US" dirty="0" smtClean="0"/>
              <a:t> </a:t>
            </a:r>
            <a:r>
              <a:rPr lang="en-US" dirty="0" err="1" smtClean="0"/>
              <a:t>doloriam</a:t>
            </a:r>
            <a:r>
              <a:rPr lang="en-US" dirty="0" smtClean="0"/>
              <a:t> </a:t>
            </a:r>
            <a:r>
              <a:rPr lang="en-US" dirty="0" err="1" smtClean="0"/>
              <a:t>volupta</a:t>
            </a:r>
            <a:r>
              <a:rPr lang="en-US" dirty="0" smtClean="0"/>
              <a:t> </a:t>
            </a:r>
            <a:r>
              <a:rPr lang="en-US" dirty="0" err="1" smtClean="0"/>
              <a:t>eperum</a:t>
            </a:r>
            <a:r>
              <a:rPr lang="en-US" dirty="0" smtClean="0"/>
              <a:t> </a:t>
            </a:r>
            <a:r>
              <a:rPr lang="en-US" dirty="0" err="1" smtClean="0"/>
              <a:t>natia</a:t>
            </a:r>
            <a:r>
              <a:rPr lang="en-US" dirty="0" smtClean="0"/>
              <a:t> </a:t>
            </a:r>
            <a:r>
              <a:rPr lang="en-US" dirty="0" err="1" smtClean="0"/>
              <a:t>initate</a:t>
            </a:r>
            <a:endParaRPr lang="en-US" dirty="0" smtClean="0"/>
          </a:p>
          <a:p>
            <a:pPr lvl="0"/>
            <a:r>
              <a:rPr lang="en-US" dirty="0" err="1" smtClean="0"/>
              <a:t>veliquidi</a:t>
            </a:r>
            <a:r>
              <a:rPr lang="en-US" dirty="0" smtClean="0"/>
              <a:t> </a:t>
            </a:r>
            <a:r>
              <a:rPr lang="en-US" dirty="0" err="1" smtClean="0"/>
              <a:t>doluptatur</a:t>
            </a:r>
            <a:r>
              <a:rPr lang="en-US" dirty="0" smtClean="0"/>
              <a:t> rem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nonseque</a:t>
            </a:r>
            <a:r>
              <a:rPr lang="en-US" dirty="0" smtClean="0"/>
              <a:t> </a:t>
            </a:r>
            <a:r>
              <a:rPr lang="en-US" dirty="0" err="1" smtClean="0"/>
              <a:t>optatempores</a:t>
            </a:r>
            <a:endParaRPr lang="en-US" dirty="0" smtClean="0"/>
          </a:p>
          <a:p>
            <a:pPr lvl="0"/>
            <a:r>
              <a:rPr lang="en-US" dirty="0" smtClean="0"/>
              <a:t>ab </a:t>
            </a:r>
            <a:r>
              <a:rPr lang="en-US" dirty="0" err="1" smtClean="0"/>
              <a:t>ipis</a:t>
            </a:r>
            <a:r>
              <a:rPr lang="en-US" dirty="0" smtClean="0"/>
              <a:t> </a:t>
            </a:r>
            <a:r>
              <a:rPr lang="en-US" dirty="0" err="1" smtClean="0"/>
              <a:t>dolupitasit</a:t>
            </a:r>
            <a:r>
              <a:rPr lang="en-US" dirty="0" smtClean="0"/>
              <a:t> </a:t>
            </a:r>
            <a:r>
              <a:rPr lang="en-US" dirty="0" err="1" smtClean="0"/>
              <a:t>harcipisti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volorrorpos</a:t>
            </a:r>
            <a:r>
              <a:rPr lang="en-US" dirty="0" smtClean="0"/>
              <a:t> </a:t>
            </a:r>
            <a:r>
              <a:rPr lang="en-US" dirty="0" err="1" smtClean="0"/>
              <a:t>maiosam</a:t>
            </a:r>
            <a:r>
              <a:rPr lang="en-US" dirty="0" smtClean="0"/>
              <a:t>,</a:t>
            </a:r>
          </a:p>
          <a:p>
            <a:pPr lvl="0"/>
            <a:r>
              <a:rPr lang="en-US" dirty="0" err="1" smtClean="0"/>
              <a:t>seque</a:t>
            </a:r>
            <a:r>
              <a:rPr lang="en-US" dirty="0" smtClean="0"/>
              <a:t> </a:t>
            </a:r>
            <a:r>
              <a:rPr lang="en-US" dirty="0" err="1" smtClean="0"/>
              <a:t>nobis</a:t>
            </a:r>
            <a:r>
              <a:rPr lang="en-US" dirty="0" smtClean="0"/>
              <a:t> </a:t>
            </a:r>
            <a:r>
              <a:rPr lang="en-US" dirty="0" err="1" smtClean="0"/>
              <a:t>erumquod</a:t>
            </a:r>
            <a:r>
              <a:rPr lang="en-US" dirty="0" smtClean="0"/>
              <a:t> quae </a:t>
            </a:r>
            <a:r>
              <a:rPr lang="en-US" dirty="0" err="1" smtClean="0"/>
              <a:t>etur</a:t>
            </a:r>
            <a:r>
              <a:rPr lang="en-US" dirty="0" smtClean="0"/>
              <a:t>? </a:t>
            </a:r>
            <a:r>
              <a:rPr lang="en-US" dirty="0" err="1" smtClean="0"/>
              <a:t>Quidellant</a:t>
            </a:r>
            <a:r>
              <a:rPr lang="en-US" dirty="0" smtClean="0"/>
              <a:t> </a:t>
            </a:r>
            <a:r>
              <a:rPr lang="en-US" dirty="0" err="1" smtClean="0"/>
              <a:t>quatur</a:t>
            </a:r>
            <a:endParaRPr lang="en-US" dirty="0" smtClean="0"/>
          </a:p>
          <a:p>
            <a:pPr lvl="0"/>
            <a:r>
              <a:rPr lang="en-US" dirty="0" err="1" smtClean="0"/>
              <a:t>sendus</a:t>
            </a:r>
            <a:r>
              <a:rPr lang="en-US" dirty="0" smtClean="0"/>
              <a:t>, </a:t>
            </a:r>
            <a:r>
              <a:rPr lang="en-US" dirty="0" err="1" smtClean="0"/>
              <a:t>sincill</a:t>
            </a:r>
            <a:r>
              <a:rPr lang="en-US" dirty="0" smtClean="0"/>
              <a:t> </a:t>
            </a:r>
            <a:r>
              <a:rPr lang="en-US" dirty="0" err="1" smtClean="0"/>
              <a:t>aceperibus</a:t>
            </a:r>
            <a:r>
              <a:rPr lang="en-US" dirty="0" smtClean="0"/>
              <a:t> </a:t>
            </a:r>
            <a:r>
              <a:rPr lang="en-US" dirty="0" err="1" smtClean="0"/>
              <a:t>andit</a:t>
            </a:r>
            <a:r>
              <a:rPr lang="en-US" dirty="0" smtClean="0"/>
              <a:t> </a:t>
            </a:r>
            <a:r>
              <a:rPr lang="en-US" dirty="0" err="1" smtClean="0"/>
              <a:t>volore</a:t>
            </a:r>
            <a:r>
              <a:rPr lang="en-US" dirty="0" smtClean="0"/>
              <a:t> </a:t>
            </a:r>
            <a:r>
              <a:rPr lang="en-US" dirty="0" err="1" smtClean="0"/>
              <a:t>volorion</a:t>
            </a:r>
            <a:r>
              <a:rPr lang="en-US" dirty="0" smtClean="0"/>
              <a:t> res et</a:t>
            </a:r>
          </a:p>
          <a:p>
            <a:pPr lvl="0"/>
            <a:r>
              <a:rPr lang="en-US" dirty="0" err="1" smtClean="0"/>
              <a:t>eos</a:t>
            </a:r>
            <a:r>
              <a:rPr lang="en-US" dirty="0" smtClean="0"/>
              <a:t> </a:t>
            </a:r>
            <a:r>
              <a:rPr lang="en-US" dirty="0" err="1" smtClean="0"/>
              <a:t>verum</a:t>
            </a:r>
            <a:r>
              <a:rPr lang="en-US" dirty="0" smtClean="0"/>
              <a:t> quo </a:t>
            </a:r>
            <a:r>
              <a:rPr lang="en-US" dirty="0" err="1" smtClean="0"/>
              <a:t>dolut</a:t>
            </a:r>
            <a:r>
              <a:rPr lang="en-US" dirty="0" smtClean="0"/>
              <a:t> </a:t>
            </a:r>
            <a:r>
              <a:rPr lang="en-US" dirty="0" err="1" smtClean="0"/>
              <a:t>inctoremque</a:t>
            </a:r>
            <a:r>
              <a:rPr lang="en-US" dirty="0" smtClean="0"/>
              <a:t> </a:t>
            </a:r>
            <a:r>
              <a:rPr lang="en-US" dirty="0" err="1" smtClean="0"/>
              <a:t>quamenem</a:t>
            </a:r>
            <a:r>
              <a:rPr lang="en-US" dirty="0" smtClean="0"/>
              <a:t> </a:t>
            </a:r>
            <a:r>
              <a:rPr lang="en-US" dirty="0" err="1" smtClean="0"/>
              <a:t>aliqui</a:t>
            </a:r>
            <a:endParaRPr lang="en-US" dirty="0" smtClean="0"/>
          </a:p>
          <a:p>
            <a:pPr lvl="0"/>
            <a:r>
              <a:rPr lang="en-US" dirty="0" err="1" smtClean="0"/>
              <a:t>ressequist</a:t>
            </a:r>
            <a:r>
              <a:rPr lang="en-US" dirty="0" smtClean="0"/>
              <a:t>, </a:t>
            </a:r>
            <a:r>
              <a:rPr lang="en-US" dirty="0" err="1" smtClean="0"/>
              <a:t>consequ</a:t>
            </a:r>
            <a:r>
              <a:rPr lang="en-US" dirty="0" smtClean="0"/>
              <a:t> </a:t>
            </a:r>
            <a:r>
              <a:rPr lang="en-US" dirty="0" err="1" smtClean="0"/>
              <a:t>odicienia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invent </a:t>
            </a:r>
            <a:r>
              <a:rPr lang="en-US" dirty="0" err="1" smtClean="0"/>
              <a:t>ut</a:t>
            </a:r>
            <a:r>
              <a:rPr lang="en-US" dirty="0" smtClean="0"/>
              <a:t> et </a:t>
            </a:r>
            <a:r>
              <a:rPr lang="en-US" dirty="0" err="1" smtClean="0"/>
              <a:t>aut</a:t>
            </a:r>
            <a:r>
              <a:rPr lang="en-US" dirty="0" smtClean="0"/>
              <a:t> re</a:t>
            </a:r>
          </a:p>
          <a:p>
            <a:pPr lvl="0"/>
            <a:r>
              <a:rPr lang="en-US" dirty="0" err="1" smtClean="0"/>
              <a:t>nonsera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voloria</a:t>
            </a:r>
            <a:r>
              <a:rPr lang="en-US" dirty="0" smtClean="0"/>
              <a:t> </a:t>
            </a:r>
            <a:r>
              <a:rPr lang="en-US" dirty="0" err="1" smtClean="0"/>
              <a:t>quassi</a:t>
            </a:r>
            <a:r>
              <a:rPr lang="en-US" dirty="0" smtClean="0"/>
              <a:t> </a:t>
            </a:r>
            <a:r>
              <a:rPr lang="en-US" dirty="0" err="1" smtClean="0"/>
              <a:t>invel</a:t>
            </a:r>
            <a:r>
              <a:rPr lang="en-US" dirty="0" smtClean="0"/>
              <a:t> ma </a:t>
            </a:r>
            <a:r>
              <a:rPr lang="en-US" dirty="0" err="1" smtClean="0"/>
              <a:t>voluptata</a:t>
            </a:r>
            <a:r>
              <a:rPr lang="en-US" dirty="0" smtClean="0"/>
              <a:t> </a:t>
            </a:r>
            <a:r>
              <a:rPr lang="en-US" dirty="0" err="1" smtClean="0"/>
              <a:t>exceped</a:t>
            </a:r>
            <a:endParaRPr lang="en-US" dirty="0" smtClean="0"/>
          </a:p>
          <a:p>
            <a:pPr lvl="0"/>
            <a:r>
              <a:rPr lang="en-US" dirty="0" err="1" smtClean="0"/>
              <a:t>que</a:t>
            </a:r>
            <a:r>
              <a:rPr lang="en-US" dirty="0" smtClean="0"/>
              <a:t> et </a:t>
            </a:r>
            <a:r>
              <a:rPr lang="en-US" dirty="0" err="1" smtClean="0"/>
              <a:t>ommodi</a:t>
            </a:r>
            <a:r>
              <a:rPr lang="en-US" dirty="0" smtClean="0"/>
              <a:t> </a:t>
            </a:r>
            <a:r>
              <a:rPr lang="en-US" dirty="0" err="1" smtClean="0"/>
              <a:t>offi</a:t>
            </a:r>
            <a:r>
              <a:rPr lang="en-US" dirty="0" smtClean="0"/>
              <a:t> </a:t>
            </a:r>
            <a:r>
              <a:rPr lang="en-US" dirty="0" err="1" smtClean="0"/>
              <a:t>cimint</a:t>
            </a:r>
            <a:r>
              <a:rPr lang="en-US" dirty="0" smtClean="0"/>
              <a:t>, </a:t>
            </a:r>
            <a:r>
              <a:rPr lang="en-US" dirty="0" err="1" smtClean="0"/>
              <a:t>omnimusdanis</a:t>
            </a:r>
            <a:r>
              <a:rPr lang="en-US" dirty="0" smtClean="0"/>
              <a:t> </a:t>
            </a:r>
            <a:r>
              <a:rPr lang="en-US" dirty="0" err="1" smtClean="0"/>
              <a:t>destrum</a:t>
            </a:r>
            <a:endParaRPr lang="en-US" dirty="0" smtClean="0"/>
          </a:p>
          <a:p>
            <a:pPr lvl="0"/>
            <a:r>
              <a:rPr lang="en-US" dirty="0" err="1" smtClean="0"/>
              <a:t>quasitiosto</a:t>
            </a:r>
            <a:r>
              <a:rPr lang="en-US" dirty="0" smtClean="0"/>
              <a:t> dolor </a:t>
            </a:r>
            <a:r>
              <a:rPr lang="en-US" dirty="0" err="1" smtClean="0"/>
              <a:t>acius</a:t>
            </a:r>
            <a:r>
              <a:rPr lang="en-US" dirty="0" smtClean="0"/>
              <a:t>, </a:t>
            </a:r>
            <a:r>
              <a:rPr lang="en-US" dirty="0" err="1" smtClean="0"/>
              <a:t>quiam</a:t>
            </a:r>
            <a:r>
              <a:rPr lang="en-US" dirty="0" smtClean="0"/>
              <a:t> et </a:t>
            </a:r>
            <a:r>
              <a:rPr lang="en-US" dirty="0" err="1" smtClean="0"/>
              <a:t>molorem</a:t>
            </a:r>
            <a:r>
              <a:rPr lang="en-US" dirty="0" smtClean="0"/>
              <a:t> </a:t>
            </a:r>
            <a:r>
              <a:rPr lang="en-US" dirty="0" err="1" smtClean="0"/>
              <a:t>quidis</a:t>
            </a:r>
            <a:endParaRPr lang="en-US" dirty="0" smtClean="0"/>
          </a:p>
          <a:p>
            <a:pPr lvl="0"/>
            <a:r>
              <a:rPr lang="en-US" dirty="0" err="1" smtClean="0"/>
              <a:t>magnimp</a:t>
            </a:r>
            <a:r>
              <a:rPr lang="en-US" dirty="0" smtClean="0"/>
              <a:t> </a:t>
            </a:r>
            <a:r>
              <a:rPr lang="en-US" dirty="0" err="1" smtClean="0"/>
              <a:t>oratur</a:t>
            </a:r>
            <a:r>
              <a:rPr lang="en-US" dirty="0" smtClean="0"/>
              <a:t>, </a:t>
            </a:r>
            <a:r>
              <a:rPr lang="en-US" dirty="0" err="1" smtClean="0"/>
              <a:t>sitibus</a:t>
            </a:r>
            <a:r>
              <a:rPr lang="en-US" dirty="0" smtClean="0"/>
              <a:t> </a:t>
            </a:r>
            <a:r>
              <a:rPr lang="en-US" dirty="0" err="1" smtClean="0"/>
              <a:t>eliquiae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volor</a:t>
            </a:r>
            <a:r>
              <a:rPr lang="en-US" dirty="0" smtClean="0"/>
              <a:t> </a:t>
            </a:r>
            <a:r>
              <a:rPr lang="en-US" dirty="0" err="1" smtClean="0"/>
              <a:t>sim</a:t>
            </a:r>
            <a:r>
              <a:rPr lang="en-US" dirty="0" smtClean="0"/>
              <a:t> </a:t>
            </a:r>
            <a:r>
              <a:rPr lang="en-US" dirty="0" err="1" smtClean="0"/>
              <a:t>fugia</a:t>
            </a:r>
            <a:endParaRPr lang="en-US" dirty="0" smtClean="0"/>
          </a:p>
          <a:p>
            <a:pPr lvl="0"/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vollabo</a:t>
            </a:r>
            <a:r>
              <a:rPr lang="en-US" dirty="0" smtClean="0"/>
              <a:t> </a:t>
            </a:r>
            <a:r>
              <a:rPr lang="en-US" dirty="0" err="1" smtClean="0"/>
              <a:t>ritati</a:t>
            </a:r>
            <a:r>
              <a:rPr lang="en-US" dirty="0" smtClean="0"/>
              <a:t> </a:t>
            </a:r>
            <a:r>
              <a:rPr lang="en-US" dirty="0" err="1" smtClean="0"/>
              <a:t>nectur</a:t>
            </a:r>
            <a:r>
              <a:rPr lang="en-US" dirty="0" smtClean="0"/>
              <a:t>, </a:t>
            </a:r>
            <a:r>
              <a:rPr lang="en-US" dirty="0" err="1" smtClean="0"/>
              <a:t>eum</a:t>
            </a:r>
            <a:r>
              <a:rPr lang="en-US" dirty="0" smtClean="0"/>
              <a:t> sit repel </a:t>
            </a:r>
            <a:r>
              <a:rPr lang="en-US" dirty="0" err="1" smtClean="0"/>
              <a:t>illit</a:t>
            </a:r>
            <a:r>
              <a:rPr lang="en-US" dirty="0" smtClean="0"/>
              <a:t> </a:t>
            </a:r>
            <a:r>
              <a:rPr lang="en-US" dirty="0" err="1" smtClean="0"/>
              <a:t>aditioressit</a:t>
            </a:r>
            <a:endParaRPr lang="en-US" dirty="0" smtClean="0"/>
          </a:p>
          <a:p>
            <a:pPr lvl="0"/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quiam</a:t>
            </a:r>
            <a:r>
              <a:rPr lang="en-US" dirty="0" smtClean="0"/>
              <a:t> </a:t>
            </a:r>
            <a:r>
              <a:rPr lang="en-US" dirty="0" err="1" smtClean="0"/>
              <a:t>inus</a:t>
            </a:r>
            <a:r>
              <a:rPr lang="en-US" dirty="0" smtClean="0"/>
              <a:t>.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399" y="6817011"/>
            <a:ext cx="1726401" cy="99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57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343147"/>
            <a:ext cx="4011084" cy="146036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343148"/>
            <a:ext cx="6815667" cy="7355683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2" y="1803511"/>
            <a:ext cx="4011084" cy="5895320"/>
          </a:xfrm>
        </p:spPr>
        <p:txBody>
          <a:bodyPr/>
          <a:lstStyle>
            <a:lvl1pPr marL="0" indent="0">
              <a:buNone/>
              <a:defRPr sz="1800"/>
            </a:lvl1pPr>
            <a:lvl2pPr marL="594470" indent="0">
              <a:buNone/>
              <a:defRPr sz="1600"/>
            </a:lvl2pPr>
            <a:lvl3pPr marL="1188940" indent="0">
              <a:buNone/>
              <a:defRPr sz="1300"/>
            </a:lvl3pPr>
            <a:lvl4pPr marL="1783410" indent="0">
              <a:buNone/>
              <a:defRPr sz="1200"/>
            </a:lvl4pPr>
            <a:lvl5pPr marL="2377880" indent="0">
              <a:buNone/>
              <a:defRPr sz="1200"/>
            </a:lvl5pPr>
            <a:lvl6pPr marL="2972350" indent="0">
              <a:buNone/>
              <a:defRPr sz="1200"/>
            </a:lvl6pPr>
            <a:lvl7pPr marL="3566820" indent="0">
              <a:buNone/>
              <a:defRPr sz="1200"/>
            </a:lvl7pPr>
            <a:lvl8pPr marL="4161290" indent="0">
              <a:buNone/>
              <a:defRPr sz="1200"/>
            </a:lvl8pPr>
            <a:lvl9pPr marL="4755760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F3C-2C4E-42EF-9A3C-C843E9DE9E00}" type="datetime1">
              <a:rPr lang="en-US" smtClean="0"/>
              <a:t>4/15/2019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6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6032978"/>
            <a:ext cx="7315200" cy="71222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770082"/>
            <a:ext cx="7315200" cy="5171123"/>
          </a:xfrm>
        </p:spPr>
        <p:txBody>
          <a:bodyPr/>
          <a:lstStyle>
            <a:lvl1pPr marL="0" indent="0">
              <a:buNone/>
              <a:defRPr sz="4200"/>
            </a:lvl1pPr>
            <a:lvl2pPr marL="594470" indent="0">
              <a:buNone/>
              <a:defRPr sz="3600"/>
            </a:lvl2pPr>
            <a:lvl3pPr marL="1188940" indent="0">
              <a:buNone/>
              <a:defRPr sz="3100"/>
            </a:lvl3pPr>
            <a:lvl4pPr marL="1783410" indent="0">
              <a:buNone/>
              <a:defRPr sz="2600"/>
            </a:lvl4pPr>
            <a:lvl5pPr marL="2377880" indent="0">
              <a:buNone/>
              <a:defRPr sz="2600"/>
            </a:lvl5pPr>
            <a:lvl6pPr marL="2972350" indent="0">
              <a:buNone/>
              <a:defRPr sz="2600"/>
            </a:lvl6pPr>
            <a:lvl7pPr marL="3566820" indent="0">
              <a:buNone/>
              <a:defRPr sz="2600"/>
            </a:lvl7pPr>
            <a:lvl8pPr marL="4161290" indent="0">
              <a:buNone/>
              <a:defRPr sz="2600"/>
            </a:lvl8pPr>
            <a:lvl9pPr marL="4755760" indent="0">
              <a:buNone/>
              <a:defRPr sz="26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6745203"/>
            <a:ext cx="7315200" cy="1011481"/>
          </a:xfrm>
        </p:spPr>
        <p:txBody>
          <a:bodyPr/>
          <a:lstStyle>
            <a:lvl1pPr marL="0" indent="0">
              <a:buNone/>
              <a:defRPr sz="1800"/>
            </a:lvl1pPr>
            <a:lvl2pPr marL="594470" indent="0">
              <a:buNone/>
              <a:defRPr sz="1600"/>
            </a:lvl2pPr>
            <a:lvl3pPr marL="1188940" indent="0">
              <a:buNone/>
              <a:defRPr sz="1300"/>
            </a:lvl3pPr>
            <a:lvl4pPr marL="1783410" indent="0">
              <a:buNone/>
              <a:defRPr sz="1200"/>
            </a:lvl4pPr>
            <a:lvl5pPr marL="2377880" indent="0">
              <a:buNone/>
              <a:defRPr sz="1200"/>
            </a:lvl5pPr>
            <a:lvl6pPr marL="2972350" indent="0">
              <a:buNone/>
              <a:defRPr sz="1200"/>
            </a:lvl6pPr>
            <a:lvl7pPr marL="3566820" indent="0">
              <a:buNone/>
              <a:defRPr sz="1200"/>
            </a:lvl7pPr>
            <a:lvl8pPr marL="4161290" indent="0">
              <a:buNone/>
              <a:defRPr sz="1200"/>
            </a:lvl8pPr>
            <a:lvl9pPr marL="4755760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2103-98E8-4D82-B9E7-3F0B70559D8B}" type="datetime1">
              <a:rPr lang="en-US" smtClean="0"/>
              <a:t>4/15/2019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6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345141"/>
            <a:ext cx="10972800" cy="1436423"/>
          </a:xfrm>
          <a:prstGeom prst="rect">
            <a:avLst/>
          </a:prstGeom>
        </p:spPr>
        <p:txBody>
          <a:bodyPr vert="horz" lIns="118894" tIns="59446" rIns="118894" bIns="59446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2010994"/>
            <a:ext cx="10972800" cy="5687837"/>
          </a:xfrm>
          <a:prstGeom prst="rect">
            <a:avLst/>
          </a:prstGeom>
        </p:spPr>
        <p:txBody>
          <a:bodyPr vert="horz" lIns="118894" tIns="59446" rIns="118894" bIns="59446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7988110"/>
            <a:ext cx="2844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760F8-1902-47B6-994B-DBEAD7D1C543}" type="datetime1">
              <a:rPr lang="en-US" smtClean="0"/>
              <a:t>4/15/2019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7988110"/>
            <a:ext cx="3860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7988110"/>
            <a:ext cx="2844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2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ctr" defTabSz="1188940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5853" indent="-445853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66014" indent="-371544" algn="l" defTabSz="1188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8617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8064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7511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958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6405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5852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5299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9447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94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8341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788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7235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82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6129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5576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345141"/>
            <a:ext cx="10972800" cy="1436423"/>
          </a:xfrm>
          <a:prstGeom prst="rect">
            <a:avLst/>
          </a:prstGeom>
        </p:spPr>
        <p:txBody>
          <a:bodyPr vert="horz" lIns="118894" tIns="59446" rIns="118894" bIns="59446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2010994"/>
            <a:ext cx="10972800" cy="5687837"/>
          </a:xfrm>
          <a:prstGeom prst="rect">
            <a:avLst/>
          </a:prstGeom>
        </p:spPr>
        <p:txBody>
          <a:bodyPr vert="horz" lIns="118894" tIns="59446" rIns="118894" bIns="59446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7988110"/>
            <a:ext cx="2844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760F8-1902-47B6-994B-DBEAD7D1C5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7988110"/>
            <a:ext cx="3860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7988110"/>
            <a:ext cx="2844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98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hf hdr="0" ftr="0" dt="0"/>
  <p:txStyles>
    <p:titleStyle>
      <a:lvl1pPr algn="ctr" defTabSz="1188940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5853" indent="-445853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66014" indent="-371544" algn="l" defTabSz="1188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8617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8064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7511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958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6405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5852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5299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9447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94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8341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788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7235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82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6129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5576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345141"/>
            <a:ext cx="10972800" cy="1436423"/>
          </a:xfrm>
          <a:prstGeom prst="rect">
            <a:avLst/>
          </a:prstGeom>
        </p:spPr>
        <p:txBody>
          <a:bodyPr vert="horz" lIns="118894" tIns="59446" rIns="118894" bIns="59446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2010994"/>
            <a:ext cx="10972800" cy="5687837"/>
          </a:xfrm>
          <a:prstGeom prst="rect">
            <a:avLst/>
          </a:prstGeom>
        </p:spPr>
        <p:txBody>
          <a:bodyPr vert="horz" lIns="118894" tIns="59446" rIns="118894" bIns="59446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7988110"/>
            <a:ext cx="2844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760F8-1902-47B6-994B-DBEAD7D1C5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7988110"/>
            <a:ext cx="3860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7988110"/>
            <a:ext cx="2844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385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hf hdr="0" ftr="0" dt="0"/>
  <p:txStyles>
    <p:titleStyle>
      <a:lvl1pPr algn="ctr" defTabSz="1188940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5853" indent="-445853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66014" indent="-371544" algn="l" defTabSz="1188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8617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8064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7511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958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6405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5852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5299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9447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94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8341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788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7235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82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6129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5576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345141"/>
            <a:ext cx="10972800" cy="1436423"/>
          </a:xfrm>
          <a:prstGeom prst="rect">
            <a:avLst/>
          </a:prstGeom>
        </p:spPr>
        <p:txBody>
          <a:bodyPr vert="horz" lIns="118894" tIns="59446" rIns="118894" bIns="59446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2010994"/>
            <a:ext cx="10972800" cy="5687837"/>
          </a:xfrm>
          <a:prstGeom prst="rect">
            <a:avLst/>
          </a:prstGeom>
        </p:spPr>
        <p:txBody>
          <a:bodyPr vert="horz" lIns="118894" tIns="59446" rIns="118894" bIns="59446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7988110"/>
            <a:ext cx="2844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760F8-1902-47B6-994B-DBEAD7D1C5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7988110"/>
            <a:ext cx="3860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7988110"/>
            <a:ext cx="2844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98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</p:sldLayoutIdLst>
  <p:hf hdr="0" ftr="0" dt="0"/>
  <p:txStyles>
    <p:titleStyle>
      <a:lvl1pPr algn="ctr" defTabSz="1188940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5853" indent="-445853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66014" indent="-371544" algn="l" defTabSz="1188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8617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8064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7511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958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6405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5852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5299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9447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94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8341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788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7235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82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6129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5576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345141"/>
            <a:ext cx="10972800" cy="1436423"/>
          </a:xfrm>
          <a:prstGeom prst="rect">
            <a:avLst/>
          </a:prstGeom>
        </p:spPr>
        <p:txBody>
          <a:bodyPr vert="horz" lIns="118894" tIns="59446" rIns="118894" bIns="59446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2010994"/>
            <a:ext cx="10972800" cy="5687837"/>
          </a:xfrm>
          <a:prstGeom prst="rect">
            <a:avLst/>
          </a:prstGeom>
        </p:spPr>
        <p:txBody>
          <a:bodyPr vert="horz" lIns="118894" tIns="59446" rIns="118894" bIns="59446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7988110"/>
            <a:ext cx="2844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760F8-1902-47B6-994B-DBEAD7D1C5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7988110"/>
            <a:ext cx="3860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7988110"/>
            <a:ext cx="2844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06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hf hdr="0" ftr="0" dt="0"/>
  <p:txStyles>
    <p:titleStyle>
      <a:lvl1pPr algn="ctr" defTabSz="1188940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5853" indent="-445853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66014" indent="-371544" algn="l" defTabSz="1188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8617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8064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7511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958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6405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5852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5299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9447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94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8341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788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7235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82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6129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5576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345141"/>
            <a:ext cx="10972800" cy="1436423"/>
          </a:xfrm>
          <a:prstGeom prst="rect">
            <a:avLst/>
          </a:prstGeom>
        </p:spPr>
        <p:txBody>
          <a:bodyPr vert="horz" lIns="118894" tIns="59446" rIns="118894" bIns="59446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2010994"/>
            <a:ext cx="10972800" cy="5687837"/>
          </a:xfrm>
          <a:prstGeom prst="rect">
            <a:avLst/>
          </a:prstGeom>
        </p:spPr>
        <p:txBody>
          <a:bodyPr vert="horz" lIns="118894" tIns="59446" rIns="118894" bIns="59446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7988110"/>
            <a:ext cx="2844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760F8-1902-47B6-994B-DBEAD7D1C5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7988110"/>
            <a:ext cx="3860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7988110"/>
            <a:ext cx="2844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4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</p:sldLayoutIdLst>
  <p:hf hdr="0" ftr="0" dt="0"/>
  <p:txStyles>
    <p:titleStyle>
      <a:lvl1pPr algn="ctr" defTabSz="1188940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5853" indent="-445853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66014" indent="-371544" algn="l" defTabSz="1188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8617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8064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7511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958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6405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5852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5299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9447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94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8341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788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7235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82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6129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5576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D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32383"/>
            <a:ext cx="10363200" cy="306665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Skupina poskytovatelů následné lůžkové péče</a:t>
            </a:r>
            <a:br>
              <a:rPr lang="cs-CZ" sz="4400" dirty="0" smtClean="0"/>
            </a:b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Dohodovací řízení pro rok 2020</a:t>
            </a:r>
            <a:endParaRPr lang="en-US" sz="4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66800" y="6157748"/>
            <a:ext cx="3694386" cy="1751812"/>
          </a:xfrm>
          <a:prstGeom prst="rect">
            <a:avLst/>
          </a:prstGeom>
        </p:spPr>
        <p:txBody>
          <a:bodyPr vert="horz" lIns="118894" tIns="59446" rIns="118894" bIns="59446" rtlCol="0" anchor="ctr">
            <a:normAutofit/>
          </a:bodyPr>
          <a:lstStyle>
            <a:lvl1pPr algn="l" defTabSz="1188940" rtl="0" eaLnBrk="1" latinLnBrk="0" hangingPunct="1">
              <a:spcBef>
                <a:spcPct val="0"/>
              </a:spcBef>
              <a:buNone/>
              <a:defRPr sz="3200" b="1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4</a:t>
            </a:r>
            <a:r>
              <a:rPr lang="cs-CZ" dirty="0" smtClean="0"/>
              <a:t>. </a:t>
            </a:r>
            <a:r>
              <a:rPr lang="cs-CZ" dirty="0"/>
              <a:t>4</a:t>
            </a:r>
            <a:r>
              <a:rPr lang="cs-CZ" dirty="0" smtClean="0"/>
              <a:t>. 2019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5719795"/>
            <a:ext cx="4286250" cy="875906"/>
          </a:xfrm>
          <a:prstGeom prst="rect">
            <a:avLst/>
          </a:prstGeom>
        </p:spPr>
        <p:txBody>
          <a:bodyPr vert="horz" lIns="118894" tIns="59446" rIns="118894" bIns="59446" rtlCol="0" anchor="ctr">
            <a:normAutofit fontScale="92500" lnSpcReduction="20000"/>
          </a:bodyPr>
          <a:lstStyle>
            <a:lvl1pPr algn="l" defTabSz="1188940" rtl="0" eaLnBrk="1" latinLnBrk="0" hangingPunct="1">
              <a:spcBef>
                <a:spcPct val="0"/>
              </a:spcBef>
              <a:buNone/>
              <a:defRPr sz="3200" b="1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 smtClean="0"/>
          </a:p>
          <a:p>
            <a:r>
              <a:rPr lang="cs-CZ" dirty="0" smtClean="0"/>
              <a:t>Společný návrh ZP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7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 anchor="ctr">
            <a:no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Návrh úhrady pro rok 2020</a:t>
            </a:r>
            <a:br>
              <a:rPr lang="cs-CZ" sz="3200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základní teze a cíle návrhu (3)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159003" y="2323316"/>
            <a:ext cx="100012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prstClr val="black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04850" y="2079268"/>
            <a:ext cx="1064895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U poskytovatele, u kterého nelze výši referenčních hodnot stanovit z důvodu, že  poskytovatel v průběhu referenčního období hrazené služby neposkytoval, nebo poskytovatel hrazené služby poskytoval pouze v části referenčního období, použije zdravotní pojišťovna pro účely výpočtu celkové úhrady referenčních hodnoty srovnatelných poskytovatelů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V případě, že poskytovatel poskytl v hodnoceném nebo referenčním období hrazené služby 30 a méně pojištěncům příslušné zdravotní pojišťovny, se výpočet celkové výše úhrady podle písmene b) nepoužije, a tyto hrazené služby se hradí podle seznamu výkonů s hodnotou bodu ve výši 1,10 Kč. </a:t>
            </a:r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9265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 anchor="ctr">
            <a:no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Návrh úhrady pro rok 2020</a:t>
            </a:r>
            <a:br>
              <a:rPr lang="cs-CZ" sz="3200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základní teze a cíle návrhu (1)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59458" y="2089030"/>
            <a:ext cx="10494342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400" b="1" dirty="0"/>
              <a:t>Úhrada následné intenzivní péče a dlouhodobé intenzivní ošetřovatelské </a:t>
            </a:r>
            <a:r>
              <a:rPr lang="cs-CZ" sz="2400" b="1" dirty="0" smtClean="0"/>
              <a:t>péče</a:t>
            </a:r>
          </a:p>
          <a:p>
            <a:pPr lvl="0"/>
            <a:endParaRPr lang="cs-CZ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/>
              <a:t>Výkony následné intenzivní péče (dále jen „NIP“), </a:t>
            </a:r>
            <a:r>
              <a:rPr lang="cs-CZ" sz="2400" dirty="0" smtClean="0"/>
              <a:t>NIP o děti a dorost, dlouhodobé </a:t>
            </a:r>
            <a:r>
              <a:rPr lang="cs-CZ" sz="2400" dirty="0"/>
              <a:t>intenzivní ošetřovatelské péče (dále jen „DIOP“) a následné ventilační péče (dále jen „NVP“) budou hrazeny podle seznamu výkonů s hodnotou bodu ve výši </a:t>
            </a:r>
            <a:r>
              <a:rPr lang="cs-CZ" sz="2400" dirty="0" smtClean="0"/>
              <a:t>1,14 Kč.</a:t>
            </a:r>
          </a:p>
          <a:p>
            <a:pPr lvl="0"/>
            <a:endParaRPr lang="cs-CZ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/>
              <a:t>Maximální počet hrazených výkonů NIP na jednoho unikátního pojištěnce je 90, počítáno od prvního dne přijetí na lůžko NIP, včetně překladů na jiné pracoviště NIP poskytovatele nebo i jiného poskytovatele </a:t>
            </a:r>
            <a:r>
              <a:rPr lang="cs-CZ" sz="2400" dirty="0" smtClean="0"/>
              <a:t>NIP, s výjimkou NIP o děti a dorost.</a:t>
            </a:r>
          </a:p>
          <a:p>
            <a:pPr lvl="0"/>
            <a:endParaRPr lang="cs-CZ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/>
              <a:t>Maximální počet hrazených výkonů DIOP na jednoho unikátního pojištěnce je 190, počítáno od prvního dne přijetí na lůžko DIOP, včetně překladů na jiné pracoviště DIOP poskytovatele nebo i jiného poskytovatele DIOP, překlad na jiné pracoviště DIOP je možný pouze s předchozím souhlasem zdravotní pojišťovny.</a:t>
            </a:r>
          </a:p>
          <a:p>
            <a:endParaRPr lang="cs-CZ" sz="2400" b="1" dirty="0" smtClean="0">
              <a:solidFill>
                <a:prstClr val="black"/>
              </a:solidFill>
            </a:endParaRPr>
          </a:p>
          <a:p>
            <a:endParaRPr lang="cs-CZ" sz="2400" b="1" dirty="0">
              <a:solidFill>
                <a:prstClr val="black"/>
              </a:solidFill>
            </a:endParaRPr>
          </a:p>
          <a:p>
            <a:endParaRPr lang="cs-CZ" sz="2400" b="1" dirty="0" smtClean="0">
              <a:solidFill>
                <a:prstClr val="black"/>
              </a:solidFill>
            </a:endParaRPr>
          </a:p>
          <a:p>
            <a:endParaRPr lang="cs-CZ" sz="2400" b="1" dirty="0">
              <a:solidFill>
                <a:prstClr val="black"/>
              </a:solidFill>
            </a:endParaRPr>
          </a:p>
          <a:p>
            <a:endParaRPr lang="cs-CZ" sz="2400" b="1" dirty="0" smtClean="0">
              <a:solidFill>
                <a:prstClr val="black"/>
              </a:solidFill>
            </a:endParaRPr>
          </a:p>
          <a:p>
            <a:endParaRPr lang="cs-CZ" sz="2400" b="1" dirty="0">
              <a:solidFill>
                <a:prstClr val="black"/>
              </a:solidFill>
            </a:endParaRPr>
          </a:p>
          <a:p>
            <a:endParaRPr lang="cs-CZ" sz="2400" b="1" dirty="0" smtClean="0">
              <a:solidFill>
                <a:prstClr val="black"/>
              </a:solidFill>
            </a:endParaRPr>
          </a:p>
          <a:p>
            <a:endParaRPr lang="cs-CZ" sz="2400" b="1" dirty="0">
              <a:solidFill>
                <a:prstClr val="black"/>
              </a:solidFill>
            </a:endParaRPr>
          </a:p>
          <a:p>
            <a:endParaRPr lang="cs-CZ" sz="2400" b="1" dirty="0" smtClean="0">
              <a:solidFill>
                <a:prstClr val="black"/>
              </a:solidFill>
            </a:endParaRPr>
          </a:p>
          <a:p>
            <a:endParaRPr lang="cs-CZ" sz="2400" b="1" dirty="0">
              <a:solidFill>
                <a:prstClr val="black"/>
              </a:solidFill>
            </a:endParaRPr>
          </a:p>
          <a:p>
            <a:endParaRPr lang="cs-CZ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51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 anchor="ctr">
            <a:no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Návrh úhrady pro rok 2020</a:t>
            </a:r>
            <a:br>
              <a:rPr lang="cs-CZ" sz="3200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základní teze a cíle návrhu (2)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59458" y="2089030"/>
            <a:ext cx="1049434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Překročení </a:t>
            </a:r>
            <a:r>
              <a:rPr lang="cs-CZ" sz="2400" dirty="0"/>
              <a:t>počtu hrazených výkonů DIOP </a:t>
            </a:r>
            <a:r>
              <a:rPr lang="cs-CZ" sz="2400" dirty="0" smtClean="0"/>
              <a:t>na </a:t>
            </a:r>
            <a:r>
              <a:rPr lang="cs-CZ" sz="2400" dirty="0"/>
              <a:t>více než 190 hrazených výkonů DIOP je možné jen s předchozím souhlasem zdravotní </a:t>
            </a:r>
            <a:r>
              <a:rPr lang="cs-CZ" sz="2400" dirty="0" smtClean="0"/>
              <a:t>pojišťovny.</a:t>
            </a:r>
          </a:p>
          <a:p>
            <a:pPr lvl="0"/>
            <a:endParaRPr lang="cs-CZ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Maximální </a:t>
            </a:r>
            <a:r>
              <a:rPr lang="cs-CZ" sz="2400" dirty="0"/>
              <a:t>počet hrazených výkonů NIP o děti a dorost na jednoho unikátního pojištěnce je 365 dní, počítáno od prvního dne přijetí na lůžko NIP, včetně překladů na jiné pracoviště NIP poskytovatele nebo i jiného poskytovatele NIP. 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Překročení </a:t>
            </a:r>
            <a:r>
              <a:rPr lang="cs-CZ" sz="2400" dirty="0"/>
              <a:t>počtu hrazených výkonů NIP o děti a dorost (00034) ve výši podle písmene a) na více než 365 dnů je možné jen s předchozím souhlasem zdravotní pojišťovny. </a:t>
            </a:r>
          </a:p>
          <a:p>
            <a:pPr lvl="0"/>
            <a:endParaRPr lang="cs-CZ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/>
              <a:t>PSOD bude navýšena o úhradu na zvýšení příplatku zdravotnickým pracovníkům vykonávajícím nelékařské zdravotnické povolání bez odborného dohledu střídavě ve třísměnném nebo nepřetržitém provozním režimu u poskytovatelů zdravotnických služeb lůžkové péče.</a:t>
            </a:r>
          </a:p>
        </p:txBody>
      </p:sp>
    </p:spTree>
    <p:extLst>
      <p:ext uri="{BB962C8B-B14F-4D97-AF65-F5344CB8AC3E}">
        <p14:creationId xmlns:p14="http://schemas.microsoft.com/office/powerpoint/2010/main" val="81808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Bilance systému v. z. p.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507246"/>
              </p:ext>
            </p:extLst>
          </p:nvPr>
        </p:nvGraphicFramePr>
        <p:xfrm>
          <a:off x="861188" y="1958180"/>
          <a:ext cx="10721212" cy="5772101"/>
        </p:xfrm>
        <a:graphic>
          <a:graphicData uri="http://schemas.openxmlformats.org/drawingml/2006/table">
            <a:tbl>
              <a:tblPr firstRow="1" firstCol="1" bandRow="1"/>
              <a:tblGrid>
                <a:gridCol w="7787313"/>
                <a:gridCol w="2933899"/>
              </a:tblGrid>
              <a:tr h="668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Mandatorní výdaj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Částka v mil. Kč za systém v. z. p.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Centrová péče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2 500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Nová terapie/technologie a kategorizace PZT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800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Urgentní příjem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1 000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Léčebné konopí (úhrada 90 % z v. z. p.)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Nové kapacity (včetně nových a aktualizovaných výkonů) a přístroje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550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Reforma psychiatrické péče (CDZ + akutní lůžka)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Reforma primární péče (VPL, PLDD, stomatologie) včetně indukovaných nákladů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750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Chronická a paliativní péče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800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Náklady systému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7 800 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668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Odhadovaný meziroční nárůst příjmů v. z. p. (2020/2019)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20 000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Průměrné tempo možného meziročního nárůstu segmentů (po započtení mandatorních výdajů)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3,92 %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87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7380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l"/>
            <a:r>
              <a:rPr lang="pl-PL" sz="3200" dirty="0">
                <a:solidFill>
                  <a:schemeClr val="bg1"/>
                </a:solidFill>
              </a:rPr>
              <a:t>Náklady v OLÚ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3</a:t>
            </a:fld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000" y="2124000"/>
            <a:ext cx="10152881" cy="568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178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7380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l"/>
            <a:r>
              <a:rPr lang="pl-PL" sz="3200" dirty="0">
                <a:solidFill>
                  <a:schemeClr val="bg1"/>
                </a:solidFill>
              </a:rPr>
              <a:t>Náklady v (samostatných) LDN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4</a:t>
            </a:fld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999" y="2124000"/>
            <a:ext cx="10152000" cy="5688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279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7380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l"/>
            <a:r>
              <a:rPr lang="pl-PL" sz="3200" dirty="0">
                <a:solidFill>
                  <a:schemeClr val="bg1"/>
                </a:solidFill>
              </a:rPr>
              <a:t>Náklady v (samostatných) OL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5</a:t>
            </a:fld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000" y="2124000"/>
            <a:ext cx="10152000" cy="5688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076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 anchor="ctr">
            <a:no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Návrh úhrady pro rok 2020</a:t>
            </a:r>
            <a:br>
              <a:rPr lang="cs-CZ" sz="3200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základní teze a cíle návrhu (1)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6</a:t>
            </a:fld>
            <a:endParaRPr lang="en-US"/>
          </a:p>
        </p:txBody>
      </p:sp>
      <p:sp>
        <p:nvSpPr>
          <p:cNvPr id="4" name="TextovéPole 3"/>
          <p:cNvSpPr txBox="1"/>
          <p:nvPr/>
        </p:nvSpPr>
        <p:spPr>
          <a:xfrm>
            <a:off x="859458" y="2089030"/>
            <a:ext cx="10494342" cy="10802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400" b="1" dirty="0"/>
              <a:t>Úhrada následné lůžkové péče, dlouhodobé lůžkové péče, péče ošetřovacího dne 00005 a zvláštní lůžkové péče hospicového typu podle § 22a </a:t>
            </a:r>
            <a:r>
              <a:rPr lang="cs-CZ" sz="2400" b="1" dirty="0" smtClean="0"/>
              <a:t>zákona</a:t>
            </a:r>
          </a:p>
          <a:p>
            <a:pPr lvl="0"/>
            <a:endParaRPr lang="cs-CZ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Úhrada za jeden den hospitalizace bude realizována prostřednictvím paušální sazby za ošetřovací den (dále jen „PSOD“).  Výše PSOD bude nastavena samostatně pro každý typ OD, a to ve výši </a:t>
            </a:r>
            <a:r>
              <a:rPr lang="cs-CZ" sz="2000" dirty="0" smtClean="0"/>
              <a:t>102% </a:t>
            </a:r>
            <a:r>
              <a:rPr lang="cs-CZ" sz="2000" dirty="0"/>
              <a:t>PSOD roku </a:t>
            </a:r>
            <a:r>
              <a:rPr lang="cs-CZ" sz="2000" dirty="0" smtClean="0"/>
              <a:t>2019 + 2% za kvalitu, </a:t>
            </a:r>
            <a:r>
              <a:rPr lang="cs-CZ" sz="2000" dirty="0"/>
              <a:t>s výjimkou typu OD 00021, kde bude PSOD nastavena ve výši </a:t>
            </a:r>
            <a:r>
              <a:rPr lang="cs-CZ" sz="2000" dirty="0" smtClean="0"/>
              <a:t>106% </a:t>
            </a:r>
            <a:r>
              <a:rPr lang="cs-CZ" sz="2000" dirty="0"/>
              <a:t>PSOD roku 2019</a:t>
            </a:r>
            <a:r>
              <a:rPr lang="cs-CZ" sz="2000" dirty="0" smtClean="0"/>
              <a:t>.</a:t>
            </a:r>
            <a:endParaRPr lang="cs-CZ" sz="2000" dirty="0"/>
          </a:p>
          <a:p>
            <a:r>
              <a:rPr lang="cs-CZ" sz="2000" dirty="0"/>
              <a:t> 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Paušální sazba bude stanovena pro každou kategorii pacienta a typ ošetřovacího dne samostatně a zahrnuje hodnotu příslušného ošetřovacího dne včetně režie přiřazené k ošetřovacímu dni a kategorie pacienta podle seznamu zdravotních výkonů, paušální částku, kterou se hradí léčivé přípravky podle § 17 odst. 6 zákona, a zdravotní výkony, kterými se vykazuje příjmové a propouštěcí vyšetření, výkony agregované do ošetřovacího dne podle seznamu zdravotních výkonů.</a:t>
            </a:r>
          </a:p>
          <a:p>
            <a:r>
              <a:rPr lang="cs-CZ" sz="2000" dirty="0"/>
              <a:t> 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Maximální počet dní hrazených paušální sazbou stanovenou podle odst. a) činí </a:t>
            </a:r>
            <a:r>
              <a:rPr lang="cs-CZ" sz="2000" b="1" dirty="0"/>
              <a:t>120 dní</a:t>
            </a:r>
            <a:r>
              <a:rPr lang="cs-CZ" sz="2000" dirty="0"/>
              <a:t> v případě zdravotních služeb poskytovaných v psychiatrických odborných léčebných ústavech pro typ OD 00021, s výjimkou kategorie pacienta 5.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lvl="0"/>
            <a:endParaRPr lang="cs-CZ" sz="2400" b="1" dirty="0" smtClean="0"/>
          </a:p>
          <a:p>
            <a:pPr lvl="0"/>
            <a:endParaRPr lang="cs-CZ" sz="2400" b="1" dirty="0"/>
          </a:p>
          <a:p>
            <a:pPr lvl="0"/>
            <a:endParaRPr lang="cs-CZ" sz="2400" b="1" dirty="0" smtClean="0"/>
          </a:p>
          <a:p>
            <a:pPr lvl="0"/>
            <a:endParaRPr lang="cs-CZ" sz="2400" b="1" dirty="0"/>
          </a:p>
          <a:p>
            <a:pPr lvl="0"/>
            <a:endParaRPr lang="cs-CZ" sz="2400" b="1" dirty="0" smtClean="0"/>
          </a:p>
          <a:p>
            <a:pPr lvl="0"/>
            <a:endParaRPr lang="cs-CZ" sz="2400" b="1" dirty="0"/>
          </a:p>
          <a:p>
            <a:pPr lvl="0"/>
            <a:endParaRPr lang="cs-CZ" sz="2400" b="1" dirty="0" smtClean="0"/>
          </a:p>
          <a:p>
            <a:pPr lvl="0"/>
            <a:endParaRPr lang="cs-CZ" sz="2400" b="1" dirty="0"/>
          </a:p>
          <a:p>
            <a:pPr lvl="0"/>
            <a:endParaRPr lang="cs-CZ" sz="2400" b="1" dirty="0" smtClean="0"/>
          </a:p>
          <a:p>
            <a:pPr lvl="0"/>
            <a:endParaRPr lang="cs-CZ" sz="2400" b="1" dirty="0"/>
          </a:p>
          <a:p>
            <a:pPr lvl="0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924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 anchor="ctr">
            <a:no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Návrh úhrady pro rok 2020</a:t>
            </a:r>
            <a:br>
              <a:rPr lang="cs-CZ" sz="3200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základní teze a cíle návrhu (2)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7</a:t>
            </a:fld>
            <a:endParaRPr lang="en-US"/>
          </a:p>
        </p:txBody>
      </p:sp>
      <p:sp>
        <p:nvSpPr>
          <p:cNvPr id="4" name="Obdélník 3"/>
          <p:cNvSpPr/>
          <p:nvPr/>
        </p:nvSpPr>
        <p:spPr>
          <a:xfrm>
            <a:off x="990600" y="2323316"/>
            <a:ext cx="100012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Maximální počet dní podle odst. c) bude počítán od prvního dne hodnoceného období, včetně propustek </a:t>
            </a:r>
            <a:r>
              <a:rPr lang="cs-CZ" sz="2000" dirty="0" smtClean="0"/>
              <a:t>daného poskytovatele. </a:t>
            </a:r>
          </a:p>
          <a:p>
            <a:pPr lvl="1"/>
            <a:endParaRPr lang="cs-CZ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Po uplynutí výše uvedeného počtu dní se stanoví paušální sazba za každý další ošetřovací den typu 00021 v kategorii pacienta 1, 2, 3 a 4 </a:t>
            </a:r>
            <a:r>
              <a:rPr lang="cs-CZ" sz="2000" b="1" dirty="0"/>
              <a:t>ve výši </a:t>
            </a:r>
            <a:r>
              <a:rPr lang="cs-CZ" sz="2000" b="1" dirty="0" smtClean="0"/>
              <a:t>101% </a:t>
            </a:r>
            <a:r>
              <a:rPr lang="cs-CZ" sz="2000" dirty="0" smtClean="0"/>
              <a:t>za </a:t>
            </a:r>
            <a:r>
              <a:rPr lang="cs-CZ" sz="2000" dirty="0"/>
              <a:t>ošetřovací den náležející poskytovateli v hodnoceném období. </a:t>
            </a:r>
            <a:endParaRPr lang="cs-CZ" sz="2000" dirty="0" smtClean="0"/>
          </a:p>
          <a:p>
            <a:pPr lvl="1"/>
            <a:endParaRPr lang="cs-CZ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PSOD bude navýšena na základě bonifikace kvality, s výjimkou OD </a:t>
            </a:r>
            <a:r>
              <a:rPr lang="cs-CZ" sz="2000" dirty="0" smtClean="0"/>
              <a:t>00021, 00025</a:t>
            </a:r>
            <a:r>
              <a:rPr lang="cs-CZ" sz="2000" dirty="0"/>
              <a:t>, 00029, 00031, 00032, 00098, 00099.</a:t>
            </a:r>
          </a:p>
          <a:p>
            <a:endParaRPr lang="cs-CZ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PSOD bude navýšena o úhradu na zvýšení příplatku zdravotnickým pracovníkům vykonávajícím nelékařské zdravotnické povolání bez odborného dohledu střídavě ve třísměnném nebo nepřetržitém provozním režimu u poskytovatelů zdravotnických služeb lůžkové péče.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5821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 anchor="ctr">
            <a:no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Návrh úhrady pro rok 2020</a:t>
            </a:r>
            <a:br>
              <a:rPr lang="cs-CZ" sz="3200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základní teze a cíle návrhu (1)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859458" y="2089030"/>
                <a:ext cx="10494342" cy="9952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cs-CZ" sz="2400" b="1" dirty="0" smtClean="0"/>
                  <a:t>Úhrada ambulantní péče a zvláštní ambulantní péče</a:t>
                </a:r>
                <a:endParaRPr lang="cs-CZ" sz="2400" dirty="0"/>
              </a:p>
              <a:p>
                <a:r>
                  <a:rPr lang="cs-CZ" sz="2400" dirty="0"/>
                  <a:t> </a:t>
                </a:r>
              </a:p>
              <a:p>
                <a:pPr marL="895350" lvl="1" indent="-533400">
                  <a:buFont typeface="Arial" panose="020B0604020202020204" pitchFamily="34" charset="0"/>
                  <a:buChar char="•"/>
                </a:pPr>
                <a:r>
                  <a:rPr lang="cs-CZ" sz="2000" dirty="0"/>
                  <a:t>Ambulantní zdravotní péče bude hrazena shodně jako příslušný ambulantní segment včetně regulačních omezení. </a:t>
                </a:r>
                <a:endParaRPr lang="cs-CZ" sz="2000" dirty="0" smtClean="0"/>
              </a:p>
              <a:p>
                <a:pPr marL="895350" lvl="1" indent="-533400">
                  <a:buFont typeface="Arial" panose="020B0604020202020204" pitchFamily="34" charset="0"/>
                  <a:buChar char="•"/>
                </a:pPr>
                <a:endParaRPr lang="cs-CZ" sz="2000" dirty="0"/>
              </a:p>
              <a:p>
                <a:pPr marL="895350" lvl="1" indent="-533400">
                  <a:buFont typeface="Arial" panose="020B0604020202020204" pitchFamily="34" charset="0"/>
                  <a:buChar char="•"/>
                </a:pPr>
                <a:r>
                  <a:rPr lang="cs-CZ" sz="2000" dirty="0"/>
                  <a:t>Zvláštní ambulantní péče </a:t>
                </a:r>
                <a:endParaRPr lang="cs-CZ" sz="2000" dirty="0" smtClean="0"/>
              </a:p>
              <a:p>
                <a:pPr marL="361950" lvl="1"/>
                <a:endParaRPr lang="cs-CZ" sz="2000" dirty="0"/>
              </a:p>
              <a:p>
                <a:pPr marL="895350" indent="-533400">
                  <a:buFont typeface="Arial" panose="020B0604020202020204" pitchFamily="34" charset="0"/>
                  <a:buChar char="•"/>
                </a:pPr>
                <a:r>
                  <a:rPr lang="cs-CZ" sz="2000" dirty="0"/>
                  <a:t>Pro poskytovatele zvláštní ambulantní péče poskytované podle § 22 písm. c) zákona se stanoví výše úhrady podle seznamu výkonů úhradou za poskytnuté výkony s hodnotou bodu ve výši 1,10 Kč. Celková výše úhrady za výkony poskytovateli nepřekročí částku, která se vypočte takto</a:t>
                </a:r>
                <a:r>
                  <a:rPr lang="cs-CZ" sz="2000" dirty="0" smtClean="0"/>
                  <a:t>:</a:t>
                </a:r>
              </a:p>
              <a:p>
                <a:pPr marL="361950"/>
                <a:endParaRPr lang="cs-CZ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000" b="0" i="0" smtClean="0">
                            <a:latin typeface="Cambria Math"/>
                          </a:rPr>
                          <m:t>                                       </m:t>
                        </m:r>
                        <m:r>
                          <m:rPr>
                            <m:sty m:val="p"/>
                          </m:rPr>
                          <a:rPr lang="cs-CZ" sz="2000">
                            <a:latin typeface="Cambria Math"/>
                          </a:rPr>
                          <m:t>max</m:t>
                        </m:r>
                        <m:r>
                          <a:rPr lang="cs-CZ" sz="2000">
                            <a:latin typeface="Cambria Math"/>
                          </a:rPr>
                          <m:t> {</m:t>
                        </m:r>
                        <m:r>
                          <m:rPr>
                            <m:sty m:val="p"/>
                          </m:rPr>
                          <a:rPr lang="cs-CZ" sz="2000">
                            <a:latin typeface="Cambria Math"/>
                          </a:rPr>
                          <m:t>POP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000">
                            <a:latin typeface="Cambria Math"/>
                          </a:rPr>
                          <m:t>zpo</m:t>
                        </m:r>
                      </m:sub>
                    </m:sSub>
                    <m:r>
                      <a:rPr lang="cs-CZ" sz="2000" i="1">
                        <a:latin typeface="Cambria Math"/>
                      </a:rPr>
                      <m:t>∗</m:t>
                    </m:r>
                    <m:sSub>
                      <m:sSubPr>
                        <m:ctrlPr>
                          <a:rPr lang="cs-CZ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000">
                            <a:latin typeface="Cambria Math"/>
                          </a:rPr>
                          <m:t>PURO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000">
                            <a:latin typeface="Cambria Math"/>
                          </a:rPr>
                          <m:t>o</m:t>
                        </m:r>
                      </m:sub>
                    </m:sSub>
                    <m:r>
                      <a:rPr lang="cs-CZ" sz="2000" i="1">
                        <a:latin typeface="Cambria Math"/>
                      </a:rPr>
                      <m:t>∗</m:t>
                    </m:r>
                    <m:r>
                      <a:rPr lang="cs-CZ" sz="2000">
                        <a:latin typeface="Cambria Math"/>
                      </a:rPr>
                      <m:t>1,</m:t>
                    </m:r>
                    <m:r>
                      <a:rPr lang="cs-CZ" sz="2000" b="0" i="0" smtClean="0">
                        <a:latin typeface="Cambria Math"/>
                      </a:rPr>
                      <m:t>07</m:t>
                    </m:r>
                    <m:r>
                      <a:rPr lang="cs-CZ" sz="2000"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cs-CZ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000">
                            <a:latin typeface="Cambria Math"/>
                          </a:rPr>
                          <m:t>PB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000">
                            <a:latin typeface="Cambria Math"/>
                          </a:rPr>
                          <m:t>ho</m:t>
                        </m:r>
                      </m:sub>
                    </m:sSub>
                    <m:r>
                      <a:rPr lang="cs-CZ" sz="2000" i="1">
                        <a:latin typeface="Cambria Math"/>
                      </a:rPr>
                      <m:t>∗</m:t>
                    </m:r>
                    <m:r>
                      <a:rPr lang="cs-CZ" sz="200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cs-CZ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000">
                            <a:latin typeface="Cambria Math"/>
                          </a:rPr>
                          <m:t>HB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000">
                            <a:latin typeface="Cambria Math"/>
                          </a:rPr>
                          <m:t>min</m:t>
                        </m:r>
                      </m:sub>
                    </m:sSub>
                    <m:r>
                      <a:rPr lang="cs-CZ" sz="2000">
                        <a:latin typeface="Cambria Math"/>
                      </a:rPr>
                      <m:t> + </m:t>
                    </m:r>
                    <m:sSub>
                      <m:sSubPr>
                        <m:ctrlPr>
                          <a:rPr lang="cs-CZ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000">
                            <a:latin typeface="Cambria Math"/>
                          </a:rPr>
                          <m:t>KP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000">
                            <a:latin typeface="Cambria Math"/>
                          </a:rPr>
                          <m:t>ho</m:t>
                        </m:r>
                      </m:sub>
                    </m:sSub>
                    <m:r>
                      <a:rPr lang="cs-CZ" sz="2000">
                        <a:latin typeface="Cambria Math"/>
                      </a:rPr>
                      <m:t>}</m:t>
                    </m:r>
                  </m:oMath>
                </a14:m>
                <a:r>
                  <a:rPr lang="cs-CZ" sz="2000" dirty="0"/>
                  <a:t>	</a:t>
                </a:r>
              </a:p>
              <a:p>
                <a:r>
                  <a:rPr lang="cs-CZ" sz="2000" dirty="0" smtClean="0"/>
                  <a:t>                 kde:</a:t>
                </a:r>
              </a:p>
              <a:p>
                <a:endParaRPr lang="cs-CZ" sz="2000" dirty="0"/>
              </a:p>
              <a:p>
                <a:r>
                  <a:rPr lang="cs-CZ" sz="2000" dirty="0" smtClean="0"/>
                  <a:t>                    </a:t>
                </a:r>
                <a:r>
                  <a:rPr lang="cs-CZ" sz="2000" dirty="0" err="1" smtClean="0"/>
                  <a:t>POPzpo</a:t>
                </a:r>
                <a:r>
                  <a:rPr lang="cs-CZ" sz="2000" dirty="0" smtClean="0"/>
                  <a:t>              </a:t>
                </a:r>
                <a:r>
                  <a:rPr lang="cs-CZ" sz="2000" dirty="0"/>
                  <a:t>je počet unikátních pojištěnců ošetřených v dané </a:t>
                </a:r>
                <a:r>
                  <a:rPr lang="cs-CZ" sz="2000" dirty="0" smtClean="0"/>
                  <a:t> odbornosti 			                                 v</a:t>
                </a:r>
                <a:r>
                  <a:rPr lang="cs-CZ" sz="2000" dirty="0"/>
                  <a:t> hodnoceném </a:t>
                </a:r>
                <a:r>
                  <a:rPr lang="cs-CZ" sz="2000" dirty="0" smtClean="0"/>
                  <a:t>období.</a:t>
                </a:r>
                <a:endParaRPr lang="cs-CZ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cs-CZ" sz="2400" b="1" dirty="0">
                  <a:solidFill>
                    <a:prstClr val="black"/>
                  </a:solidFill>
                </a:endParaRPr>
              </a:p>
              <a:p>
                <a:endParaRPr lang="cs-CZ" sz="2400" b="1" dirty="0" smtClean="0">
                  <a:solidFill>
                    <a:prstClr val="black"/>
                  </a:solidFill>
                </a:endParaRPr>
              </a:p>
              <a:p>
                <a:endParaRPr lang="cs-CZ" sz="2400" b="1" dirty="0">
                  <a:solidFill>
                    <a:prstClr val="black"/>
                  </a:solidFill>
                </a:endParaRPr>
              </a:p>
              <a:p>
                <a:endParaRPr lang="cs-CZ" sz="2400" b="1" dirty="0" smtClean="0">
                  <a:solidFill>
                    <a:prstClr val="black"/>
                  </a:solidFill>
                </a:endParaRPr>
              </a:p>
              <a:p>
                <a:endParaRPr lang="cs-CZ" sz="2400" b="1" dirty="0">
                  <a:solidFill>
                    <a:prstClr val="black"/>
                  </a:solidFill>
                </a:endParaRPr>
              </a:p>
              <a:p>
                <a:endParaRPr lang="cs-CZ" sz="2400" b="1" dirty="0" smtClean="0">
                  <a:solidFill>
                    <a:prstClr val="black"/>
                  </a:solidFill>
                </a:endParaRPr>
              </a:p>
              <a:p>
                <a:endParaRPr lang="cs-CZ" sz="2400" b="1" dirty="0">
                  <a:solidFill>
                    <a:prstClr val="black"/>
                  </a:solidFill>
                </a:endParaRPr>
              </a:p>
              <a:p>
                <a:endParaRPr lang="cs-CZ" sz="2400" b="1" dirty="0" smtClean="0">
                  <a:solidFill>
                    <a:prstClr val="black"/>
                  </a:solidFill>
                </a:endParaRPr>
              </a:p>
              <a:p>
                <a:endParaRPr lang="cs-CZ" sz="2400" b="1" dirty="0">
                  <a:solidFill>
                    <a:prstClr val="black"/>
                  </a:solidFill>
                </a:endParaRPr>
              </a:p>
              <a:p>
                <a:endParaRPr lang="cs-CZ" sz="2400" b="1" dirty="0" smtClean="0">
                  <a:solidFill>
                    <a:prstClr val="black"/>
                  </a:solidFill>
                </a:endParaRPr>
              </a:p>
              <a:p>
                <a:endParaRPr lang="cs-CZ" sz="2400" b="1" dirty="0">
                  <a:solidFill>
                    <a:prstClr val="black"/>
                  </a:solidFill>
                </a:endParaRPr>
              </a:p>
              <a:p>
                <a:endParaRPr lang="cs-CZ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458" y="2089030"/>
                <a:ext cx="10494342" cy="9952276"/>
              </a:xfrm>
              <a:prstGeom prst="rect">
                <a:avLst/>
              </a:prstGeom>
              <a:blipFill rotWithShape="1">
                <a:blip r:embed="rId2"/>
                <a:stretch>
                  <a:fillRect l="-929" t="-4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11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 anchor="ctr">
            <a:no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Návrh úhrady pro rok 2020</a:t>
            </a:r>
            <a:br>
              <a:rPr lang="cs-CZ" sz="3200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základní teze a cíle návrhu (2)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990600" y="2323316"/>
            <a:ext cx="108204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sz="2400" dirty="0"/>
              <a:t>kde:</a:t>
            </a:r>
          </a:p>
          <a:p>
            <a:r>
              <a:rPr lang="cs-CZ" sz="2400" dirty="0" smtClean="0"/>
              <a:t>	</a:t>
            </a:r>
            <a:r>
              <a:rPr lang="cs-CZ" sz="2400" dirty="0" err="1" smtClean="0"/>
              <a:t>POPzpo</a:t>
            </a:r>
            <a:r>
              <a:rPr lang="cs-CZ" sz="2400" dirty="0" smtClean="0"/>
              <a:t> </a:t>
            </a:r>
            <a:r>
              <a:rPr lang="cs-CZ" sz="2400" dirty="0"/>
              <a:t>	</a:t>
            </a:r>
            <a:r>
              <a:rPr lang="cs-CZ" sz="2400" dirty="0" smtClean="0"/>
              <a:t>je </a:t>
            </a:r>
            <a:r>
              <a:rPr lang="cs-CZ" sz="2400" dirty="0"/>
              <a:t>počet unikátních pojištěnců ošetřených v </a:t>
            </a:r>
            <a:r>
              <a:rPr lang="cs-CZ" sz="2400" dirty="0" smtClean="0"/>
              <a:t>dané  odbornosti 			v</a:t>
            </a:r>
            <a:r>
              <a:rPr lang="cs-CZ" sz="2400" dirty="0"/>
              <a:t> hodnoceném </a:t>
            </a:r>
            <a:r>
              <a:rPr lang="cs-CZ" sz="2400" dirty="0" smtClean="0"/>
              <a:t>období.</a:t>
            </a:r>
            <a:endParaRPr lang="cs-CZ" sz="2400" dirty="0"/>
          </a:p>
          <a:p>
            <a:r>
              <a:rPr lang="cs-CZ" sz="2400" dirty="0" smtClean="0"/>
              <a:t>	</a:t>
            </a:r>
            <a:r>
              <a:rPr lang="cs-CZ" sz="2400" dirty="0" err="1" smtClean="0"/>
              <a:t>PUROo</a:t>
            </a:r>
            <a:r>
              <a:rPr lang="cs-CZ" sz="2400" dirty="0" smtClean="0"/>
              <a:t>   	je </a:t>
            </a:r>
            <a:r>
              <a:rPr lang="cs-CZ" sz="2400" dirty="0"/>
              <a:t>průměrná úhrada za výkony, včetně zvlášť účtovaného </a:t>
            </a:r>
            <a:r>
              <a:rPr lang="cs-CZ" sz="2400" dirty="0" smtClean="0"/>
              <a:t>				materiálu </a:t>
            </a:r>
            <a:r>
              <a:rPr lang="cs-CZ" sz="2400" dirty="0"/>
              <a:t>a zvlášť účtovaných léčivých přípravků, na jednoho </a:t>
            </a:r>
            <a:r>
              <a:rPr lang="cs-CZ" sz="2400" dirty="0" smtClean="0"/>
              <a:t>			unikátního </a:t>
            </a:r>
            <a:r>
              <a:rPr lang="cs-CZ" sz="2400" dirty="0"/>
              <a:t>pojištěnce ošetřeného v dané odbornosti </a:t>
            </a:r>
            <a:r>
              <a:rPr lang="cs-CZ" sz="2400" dirty="0" smtClean="0"/>
              <a:t>				poskytovatelem </a:t>
            </a:r>
            <a:r>
              <a:rPr lang="cs-CZ" sz="2400" dirty="0"/>
              <a:t>v referenčním </a:t>
            </a:r>
            <a:r>
              <a:rPr lang="cs-CZ" sz="2400" dirty="0" smtClean="0"/>
              <a:t>období, kterým je rok 2018.</a:t>
            </a:r>
            <a:endParaRPr lang="cs-CZ" sz="2400" dirty="0"/>
          </a:p>
          <a:p>
            <a:r>
              <a:rPr lang="cs-CZ" sz="2400" dirty="0" smtClean="0"/>
              <a:t>	</a:t>
            </a:r>
            <a:r>
              <a:rPr lang="cs-CZ" sz="2400" dirty="0" err="1" smtClean="0"/>
              <a:t>PBho</a:t>
            </a:r>
            <a:r>
              <a:rPr lang="cs-CZ" sz="2400" dirty="0"/>
              <a:t>	     </a:t>
            </a:r>
            <a:r>
              <a:rPr lang="cs-CZ" sz="2400" dirty="0" smtClean="0"/>
              <a:t>	je </a:t>
            </a:r>
            <a:r>
              <a:rPr lang="cs-CZ" sz="2400" dirty="0"/>
              <a:t>celkový počet poskytovatelem vykázaných a ZP uznaných </a:t>
            </a:r>
            <a:r>
              <a:rPr lang="cs-CZ" sz="2400" dirty="0" smtClean="0"/>
              <a:t>			bodů </a:t>
            </a:r>
            <a:r>
              <a:rPr lang="cs-CZ" sz="2400" dirty="0"/>
              <a:t>v </a:t>
            </a:r>
            <a:r>
              <a:rPr lang="cs-CZ" sz="2400" dirty="0" smtClean="0"/>
              <a:t>hodnoceném období.</a:t>
            </a:r>
            <a:endParaRPr lang="cs-CZ" sz="2400" dirty="0"/>
          </a:p>
          <a:p>
            <a:r>
              <a:rPr lang="cs-CZ" sz="2400" dirty="0" smtClean="0"/>
              <a:t>	</a:t>
            </a:r>
            <a:r>
              <a:rPr lang="cs-CZ" sz="2400" dirty="0" err="1" smtClean="0"/>
              <a:t>HBmin</a:t>
            </a:r>
            <a:r>
              <a:rPr lang="cs-CZ" sz="2400" dirty="0" smtClean="0"/>
              <a:t>  	je </a:t>
            </a:r>
            <a:r>
              <a:rPr lang="cs-CZ" sz="2400" dirty="0"/>
              <a:t>minimální hodnota bodu, která se stanoví ve výši 0,73 Kč</a:t>
            </a:r>
          </a:p>
          <a:p>
            <a:r>
              <a:rPr lang="cs-CZ" sz="2400" dirty="0" smtClean="0"/>
              <a:t>	</a:t>
            </a:r>
            <a:r>
              <a:rPr lang="cs-CZ" sz="2400" dirty="0" err="1" smtClean="0"/>
              <a:t>KPho</a:t>
            </a:r>
            <a:r>
              <a:rPr lang="cs-CZ" sz="2400" dirty="0"/>
              <a:t>	     </a:t>
            </a:r>
            <a:r>
              <a:rPr lang="cs-CZ" sz="2400" dirty="0" smtClean="0"/>
              <a:t>	je </a:t>
            </a:r>
            <a:r>
              <a:rPr lang="cs-CZ" sz="2400" dirty="0"/>
              <a:t>hodnota korunových položek v hodnoceném </a:t>
            </a:r>
            <a:r>
              <a:rPr lang="cs-CZ" sz="2400" dirty="0" smtClean="0"/>
              <a:t>období.</a:t>
            </a:r>
            <a:endParaRPr lang="cs-CZ" sz="2400" dirty="0"/>
          </a:p>
          <a:p>
            <a:r>
              <a:rPr lang="cs-CZ" sz="2400" dirty="0" smtClean="0"/>
              <a:t>	</a:t>
            </a:r>
            <a:r>
              <a:rPr lang="cs-CZ" sz="2400" dirty="0" err="1" smtClean="0"/>
              <a:t>max</a:t>
            </a:r>
            <a:r>
              <a:rPr lang="cs-CZ" sz="2400" dirty="0"/>
              <a:t>	    </a:t>
            </a:r>
            <a:r>
              <a:rPr lang="cs-CZ" sz="2400" dirty="0" smtClean="0"/>
              <a:t>	funkce </a:t>
            </a:r>
            <a:r>
              <a:rPr lang="cs-CZ" sz="2400" dirty="0"/>
              <a:t>maximum, která vybere z oboru hodnot hodnotu </a:t>
            </a:r>
            <a:r>
              <a:rPr lang="cs-CZ" sz="2400" dirty="0" smtClean="0"/>
              <a:t>				nejvyšší.</a:t>
            </a:r>
            <a:endParaRPr lang="cs-CZ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52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Zodpov_x00ed_d_x00e1_ xmlns="10188f33-29c6-449c-8167-3cfe9f2189f7">
      <UserInfo>
        <DisplayName>Váňová Kamila Mgr. (VZP ČR Ústředí)</DisplayName>
        <AccountId>5565</AccountId>
        <AccountType/>
      </UserInfo>
    </Zodpov_x00ed_d_x00e1_>
    <VZP_Counter xmlns="132fe20e-6c8e-4b23-ada2-ee3ef4468e07">4</VZP_Count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BFF8318B19AC64A834F4A747FDFC862" ma:contentTypeVersion="10" ma:contentTypeDescription="Vytvořit nový dokument" ma:contentTypeScope="" ma:versionID="20ee47ec60a391f885bad6c7eb37b388">
  <xsd:schema xmlns:xsd="http://www.w3.org/2001/XMLSchema" xmlns:xs="http://www.w3.org/2001/XMLSchema" xmlns:p="http://schemas.microsoft.com/office/2006/metadata/properties" xmlns:ns2="10188f33-29c6-449c-8167-3cfe9f2189f7" xmlns:ns3="132fe20e-6c8e-4b23-ada2-ee3ef4468e07" xmlns:ns4="189c7478-f36e-4d06-b026-5479ab3e2b44" targetNamespace="http://schemas.microsoft.com/office/2006/metadata/properties" ma:root="true" ma:fieldsID="e443967a96b474f86e67f4c760eb1cce" ns2:_="" ns3:_="" ns4:_="">
    <xsd:import namespace="10188f33-29c6-449c-8167-3cfe9f2189f7"/>
    <xsd:import namespace="132fe20e-6c8e-4b23-ada2-ee3ef4468e07"/>
    <xsd:import namespace="189c7478-f36e-4d06-b026-5479ab3e2b44"/>
    <xsd:element name="properties">
      <xsd:complexType>
        <xsd:sequence>
          <xsd:element name="documentManagement">
            <xsd:complexType>
              <xsd:all>
                <xsd:element ref="ns2:Zodpov_x00ed_d_x00e1_" minOccurs="0"/>
                <xsd:element ref="ns3:VZP_Counter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188f33-29c6-449c-8167-3cfe9f2189f7" elementFormDefault="qualified">
    <xsd:import namespace="http://schemas.microsoft.com/office/2006/documentManagement/types"/>
    <xsd:import namespace="http://schemas.microsoft.com/office/infopath/2007/PartnerControls"/>
    <xsd:element name="Zodpov_x00ed_d_x00e1_" ma:index="8" nillable="true" ma:displayName="Zodpovídá" ma:list="UserInfo" ma:SharePointGroup="0" ma:internalName="Zodpov_x00ed_d_x00e1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2fe20e-6c8e-4b23-ada2-ee3ef4468e07" elementFormDefault="qualified">
    <xsd:import namespace="http://schemas.microsoft.com/office/2006/documentManagement/types"/>
    <xsd:import namespace="http://schemas.microsoft.com/office/infopath/2007/PartnerControls"/>
    <xsd:element name="VZP_Counter" ma:index="9" nillable="true" ma:displayName="Počítadlo přístupů" ma:default="0" ma:internalName="VZP_Counter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c7478-f36e-4d06-b026-5479ab3e2b4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ze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76C71D-8A81-484A-BDD9-DAD864473C8C}">
  <ds:schemaRefs>
    <ds:schemaRef ds:uri="http://www.w3.org/XML/1998/namespace"/>
    <ds:schemaRef ds:uri="http://purl.org/dc/terms/"/>
    <ds:schemaRef ds:uri="189c7478-f36e-4d06-b026-5479ab3e2b44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132fe20e-6c8e-4b23-ada2-ee3ef4468e07"/>
    <ds:schemaRef ds:uri="http://purl.org/dc/elements/1.1/"/>
    <ds:schemaRef ds:uri="10188f33-29c6-449c-8167-3cfe9f2189f7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D6A59FE-1D07-465C-AAA4-AE41B74E07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1E4914-FF8A-4CB0-A04B-E541DF5D90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188f33-29c6-449c-8167-3cfe9f2189f7"/>
    <ds:schemaRef ds:uri="132fe20e-6c8e-4b23-ada2-ee3ef4468e07"/>
    <ds:schemaRef ds:uri="189c7478-f36e-4d06-b026-5479ab3e2b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</TotalTime>
  <Words>416</Words>
  <Application>Microsoft Office PowerPoint</Application>
  <PresentationFormat>Vlastní</PresentationFormat>
  <Paragraphs>134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6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Motiv systému Office</vt:lpstr>
      <vt:lpstr>1_Motiv systému Office</vt:lpstr>
      <vt:lpstr>2_Motiv systému Office</vt:lpstr>
      <vt:lpstr>3_Motiv systému Office</vt:lpstr>
      <vt:lpstr>4_Motiv systému Office</vt:lpstr>
      <vt:lpstr>5_Motiv systému Office</vt:lpstr>
      <vt:lpstr> Skupina poskytovatelů následné lůžkové péče  Dohodovací řízení pro rok 2020</vt:lpstr>
      <vt:lpstr>Bilance systému v. z. p.</vt:lpstr>
      <vt:lpstr>Náklady v OLÚ</vt:lpstr>
      <vt:lpstr>Náklady v (samostatných) LDN</vt:lpstr>
      <vt:lpstr>Náklady v (samostatných) OL</vt:lpstr>
      <vt:lpstr>Návrh úhrady pro rok 2020 základní teze a cíle návrhu (1)</vt:lpstr>
      <vt:lpstr>Návrh úhrady pro rok 2020 základní teze a cíle návrhu (2)</vt:lpstr>
      <vt:lpstr>Návrh úhrady pro rok 2020 základní teze a cíle návrhu (1)</vt:lpstr>
      <vt:lpstr>Návrh úhrady pro rok 2020 základní teze a cíle návrhu (2)</vt:lpstr>
      <vt:lpstr>Návrh úhrady pro rok 2020 základní teze a cíle návrhu (3)</vt:lpstr>
      <vt:lpstr>Návrh úhrady pro rok 2020 základní teze a cíle návrhu (1)</vt:lpstr>
      <vt:lpstr>Návrh úhrady pro rok 2020 základní teze a cíle návrhu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Prezentace_vzor_GM (2018)</dc:title>
  <dc:creator>Benjamin Hasić</dc:creator>
  <cp:lastModifiedBy>Jiří Mrázek</cp:lastModifiedBy>
  <cp:revision>103</cp:revision>
  <dcterms:created xsi:type="dcterms:W3CDTF">2018-02-19T14:51:17Z</dcterms:created>
  <dcterms:modified xsi:type="dcterms:W3CDTF">2019-04-15T12:13:53Z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0x0101009BFF8318B19AC64A834F4A747FDFC862</vt:lpwstr>
  </property>
</Properties>
</file>